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LORD JESUS, WE ENTHRONE YOU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49530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Lord Jesus, we enthrone You,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We proclaim You are king,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Standing here in the midst of us,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We raise You up with our praise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3340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And as we worship build a throne.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And as we worship build a throne.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And as we worship build a throne.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Come Lord Jesus and take Your place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49530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Lord Jesus, we enthrone You,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We proclaim You are king,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Standing here in the midst of us,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We raise You up with our praise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6388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And as we worship build a throne.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And as we worship build a throne.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And as we worship build a throne.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Come Lord Jesus and take Your place.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4419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(ENDING)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Come Lord Jesus and take Your place.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endParaRPr lang="en-US" cap="none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4419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End</a:t>
            </a:r>
            <a:br>
              <a:rPr lang="en-US" dirty="0">
                <a:solidFill>
                  <a:schemeClr val="bg2">
                    <a:lumMod val="10000"/>
                  </a:schemeClr>
                </a:solidFill>
              </a:rPr>
            </a:br>
            <a:br>
              <a:rPr lang="en-US" dirty="0">
                <a:solidFill>
                  <a:schemeClr val="bg2">
                    <a:lumMod val="10000"/>
                  </a:schemeClr>
                </a:solidFill>
              </a:rPr>
            </a:br>
            <a:br>
              <a:rPr lang="en-US" dirty="0">
                <a:solidFill>
                  <a:schemeClr val="bg2">
                    <a:lumMod val="10000"/>
                  </a:schemeClr>
                </a:solidFill>
              </a:rPr>
            </a:br>
            <a:br>
              <a:rPr lang="en-US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For song chords, visit</a:t>
            </a:r>
            <a:br>
              <a:rPr lang="en-US" sz="36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www.chipstenoso.com</a:t>
            </a:r>
            <a:endParaRPr lang="en-US" cap="none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1011</TotalTime>
  <Words>170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Verdana</vt:lpstr>
      <vt:lpstr>Wingdings</vt:lpstr>
      <vt:lpstr>Wingdings 2</vt:lpstr>
      <vt:lpstr>Wingdings 3</vt:lpstr>
      <vt:lpstr>Apex</vt:lpstr>
      <vt:lpstr>LORD JESUS, WE ENTHRONE YOU</vt:lpstr>
      <vt:lpstr>Lord Jesus, we enthrone You, We proclaim You are king, Standing here in the midst of us, We raise You up with our praise</vt:lpstr>
      <vt:lpstr>And as we worship build a throne. And as we worship build a throne. And as we worship build a throne. Come Lord Jesus and take Your place</vt:lpstr>
      <vt:lpstr>Lord Jesus, we enthrone You, We proclaim You are king, Standing here in the midst of us, We raise You up with our praise</vt:lpstr>
      <vt:lpstr>And as we worship build a throne. And as we worship build a throne. And as we worship build a throne. Come Lord Jesus and take Your place. (2X)</vt:lpstr>
      <vt:lpstr>(ENDING) Come Lord Jesus and take Your place. 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136</cp:revision>
  <dcterms:created xsi:type="dcterms:W3CDTF">2013-08-06T21:21:49Z</dcterms:created>
  <dcterms:modified xsi:type="dcterms:W3CDTF">2023-09-23T22:33:34Z</dcterms:modified>
</cp:coreProperties>
</file>