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A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3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62707" y="1371600"/>
            <a:ext cx="109728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331698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  <p:transition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609600"/>
            <a:ext cx="94488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2507786"/>
            <a:ext cx="94488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66400" y="6416676"/>
            <a:ext cx="1016000" cy="365125"/>
          </a:xfrm>
        </p:spPr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535113"/>
            <a:ext cx="5389033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362201"/>
            <a:ext cx="5386917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362201"/>
            <a:ext cx="5389033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1" y="1524001"/>
            <a:ext cx="4011084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609600"/>
            <a:ext cx="73152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8400" y="1831975"/>
            <a:ext cx="73152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8400" y="1166787"/>
            <a:ext cx="73152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" y="6416676"/>
            <a:ext cx="28448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3E9A3F8-EBF5-46D6-8E5D-5FDE44C86E65}" type="datetimeFigureOut">
              <a:rPr lang="en-US" smtClean="0"/>
              <a:pPr/>
              <a:t>9/23/2023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165600" y="6416676"/>
            <a:ext cx="38608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566400" y="6416676"/>
            <a:ext cx="1016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8FF8A43-5306-4B32-97EA-1F98CD555C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push dir="u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1371600"/>
            <a:ext cx="8229600" cy="1828800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LORD JESUS, WE ENTHRONE YOU</a:t>
            </a:r>
          </a:p>
        </p:txBody>
      </p:sp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49530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Lord Jesus, we enthrone You,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We proclaim You are king,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Standing here in the midst of us,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We raise You up with our praise</a:t>
            </a:r>
          </a:p>
        </p:txBody>
      </p:sp>
    </p:spTree>
  </p:cSld>
  <p:clrMapOvr>
    <a:masterClrMapping/>
  </p:clrMapOvr>
  <p:transition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3340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And as we worship build a throne.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And as we worship build a throne.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And as we worship build a throne.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Come Lord Jesus and take Your place</a:t>
            </a:r>
          </a:p>
        </p:txBody>
      </p:sp>
    </p:spTree>
  </p:cSld>
  <p:clrMapOvr>
    <a:masterClrMapping/>
  </p:clrMapOvr>
  <p:transition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49530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Lord Jesus, we enthrone You,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We proclaim You are king,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Standing here in the midst of us,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We raise You up with our praise</a:t>
            </a:r>
          </a:p>
        </p:txBody>
      </p:sp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5638800"/>
          </a:xfrm>
        </p:spPr>
        <p:txBody>
          <a:bodyPr>
            <a:normAutofit fontScale="90000"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And as we worship build a throne.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And as we worship build a throne.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And as we worship build a throne.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Come Lord Jesus and take Your place.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(2X)</a:t>
            </a:r>
          </a:p>
        </p:txBody>
      </p:sp>
    </p:spTree>
  </p:cSld>
  <p:clrMapOvr>
    <a:masterClrMapping/>
  </p:clrMapOvr>
  <p:transition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4419600"/>
          </a:xfrm>
        </p:spPr>
        <p:txBody>
          <a:bodyPr>
            <a:normAutofit/>
          </a:bodyPr>
          <a:lstStyle/>
          <a:p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(ENDING)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cap="none" dirty="0">
                <a:solidFill>
                  <a:schemeClr val="bg2">
                    <a:lumMod val="10000"/>
                  </a:schemeClr>
                </a:solidFill>
              </a:rPr>
              <a:t>Come Lord Jesus and take Your place.</a:t>
            </a:r>
            <a:br>
              <a:rPr lang="en-US" cap="none" dirty="0">
                <a:solidFill>
                  <a:schemeClr val="bg2">
                    <a:lumMod val="10000"/>
                  </a:schemeClr>
                </a:solidFill>
              </a:rPr>
            </a:br>
            <a:endParaRPr lang="en-US" cap="none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762000"/>
            <a:ext cx="8229600" cy="4419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2">
                    <a:lumMod val="10000"/>
                  </a:schemeClr>
                </a:solidFill>
              </a:rPr>
              <a:t>End</a:t>
            </a:r>
            <a:br>
              <a:rPr lang="en-US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en-US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en-US" dirty="0">
                <a:solidFill>
                  <a:schemeClr val="bg2">
                    <a:lumMod val="10000"/>
                  </a:schemeClr>
                </a:solidFill>
              </a:rPr>
            </a:br>
            <a:br>
              <a:rPr lang="en-US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For song chords, visit</a:t>
            </a:r>
            <a:br>
              <a:rPr lang="en-US" sz="3600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en-US" sz="3600" dirty="0">
                <a:solidFill>
                  <a:schemeClr val="bg2">
                    <a:lumMod val="10000"/>
                  </a:schemeClr>
                </a:solidFill>
              </a:rPr>
              <a:t>www.chipstenoso.com</a:t>
            </a:r>
            <a:endParaRPr lang="en-US" cap="none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</TotalTime>
  <Words>170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Verdana</vt:lpstr>
      <vt:lpstr>Wingdings</vt:lpstr>
      <vt:lpstr>Wingdings 2</vt:lpstr>
      <vt:lpstr>Wingdings 3</vt:lpstr>
      <vt:lpstr>Apex</vt:lpstr>
      <vt:lpstr>LORD JESUS, WE ENTHRONE YOU</vt:lpstr>
      <vt:lpstr>Lord Jesus, we enthrone You, We proclaim You are king, Standing here in the midst of us, We raise You up with our praise</vt:lpstr>
      <vt:lpstr>And as we worship build a throne. And as we worship build a throne. And as we worship build a throne. Come Lord Jesus and take Your place</vt:lpstr>
      <vt:lpstr>Lord Jesus, we enthrone You, We proclaim You are king, Standing here in the midst of us, We raise You up with our praise</vt:lpstr>
      <vt:lpstr>And as we worship build a throne. And as we worship build a throne. And as we worship build a throne. Come Lord Jesus and take Your place. (2X)</vt:lpstr>
      <vt:lpstr>(ENDING) Come Lord Jesus and take Your place. </vt:lpstr>
      <vt:lpstr>End    For song chords, visit www.chipstenoso.com</vt:lpstr>
    </vt:vector>
  </TitlesOfParts>
  <Company>California Department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NEW COMMANDMENT</dc:title>
  <dc:creator>s135177</dc:creator>
  <cp:lastModifiedBy>Chips Tenoso</cp:lastModifiedBy>
  <cp:revision>136</cp:revision>
  <dcterms:created xsi:type="dcterms:W3CDTF">2013-08-06T21:21:49Z</dcterms:created>
  <dcterms:modified xsi:type="dcterms:W3CDTF">2023-09-23T22:33:34Z</dcterms:modified>
</cp:coreProperties>
</file>