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MIGHTY KING OF ZION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Praise you Lord, mighty king of Zion,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Mighty God of Israel!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Save us Lord from the roaring lion,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Cast down the workings of the infidel!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Oh my strength I will sing thy praises,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Thou O Lord are a shield to me,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Oh my king though the battle rages,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 look with victory on my enemies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Rouse thyself like a roaring fire,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Israel's hope bright morning star!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Burn like chaff the father of liars,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Light up creation with thy blazing power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Oh my strength I will sing thy praises,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Thou O Lord are a shield to me,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Oh my king though the battle rages,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 look with victory on my enemies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3505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Praise You Lord, Mighty king of Zion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End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www.chipstenoso.com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166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MIGHTY KING OF ZION</vt:lpstr>
      <vt:lpstr>Praise you Lord, mighty king of Zion, Mighty God of Israel! Save us Lord from the roaring lion, Cast down the workings of the infidel!</vt:lpstr>
      <vt:lpstr>Oh my strength I will sing thy praises, Thou O Lord are a shield to me,  Oh my king though the battle rages, I look with victory on my enemies</vt:lpstr>
      <vt:lpstr>Rouse thyself like a roaring fire, Israel's hope bright morning star! Burn like chaff the father of liars, Light up creation with thy blazing power</vt:lpstr>
      <vt:lpstr>Oh my strength I will sing thy praises, Thou O Lord are a shield to me,  Oh my king though the battle rages, I look with victory on my enemies</vt:lpstr>
      <vt:lpstr>Praise You Lord, Mighty king of Zion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139</cp:revision>
  <dcterms:created xsi:type="dcterms:W3CDTF">2013-08-06T21:21:49Z</dcterms:created>
  <dcterms:modified xsi:type="dcterms:W3CDTF">2023-09-23T22:34:25Z</dcterms:modified>
</cp:coreProperties>
</file>