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828800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MIGHTY KING OF ZION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0"/>
            <a:ext cx="8229600" cy="5334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Praise you Lord, mighty king of Zion,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Mighty God of Israel!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Save us Lord from the roaring lion,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Cast down the workings of the infidel!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04800"/>
            <a:ext cx="8229600" cy="6019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Oh my strength I will sing thy praises,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Thou O Lord are a shield to me,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 Oh my king though the battle rages,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I look with victory on my enemies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04800"/>
            <a:ext cx="8229600" cy="6019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Rouse thyself like a roaring fire,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Israel's hope bright morning star!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Burn like chaff the father of liars,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Light up creation with thy blazing power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04800"/>
            <a:ext cx="8229600" cy="6019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Oh my strength I will sing thy praises,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Thou O Lord are a shield to me,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 Oh my king though the battle rages,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I look with victory on my enemies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04800"/>
            <a:ext cx="8229600" cy="3505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5">
                    <a:lumMod val="50000"/>
                  </a:schemeClr>
                </a:solidFill>
              </a:rPr>
              <a:t>Praise You Lord, Mighty king of Zion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048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End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</a:rPr>
            </a:br>
            <a:br>
              <a:rPr lang="en-US" dirty="0">
                <a:solidFill>
                  <a:schemeClr val="bg2">
                    <a:lumMod val="10000"/>
                  </a:schemeClr>
                </a:solidFill>
              </a:rPr>
            </a:br>
            <a:br>
              <a:rPr lang="en-US" dirty="0">
                <a:solidFill>
                  <a:schemeClr val="bg2">
                    <a:lumMod val="10000"/>
                  </a:schemeClr>
                </a:solidFill>
              </a:rPr>
            </a:br>
            <a:br>
              <a:rPr lang="en-US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3200" dirty="0">
                <a:solidFill>
                  <a:schemeClr val="bg2">
                    <a:lumMod val="10000"/>
                  </a:schemeClr>
                </a:solidFill>
              </a:rPr>
              <a:t>For song chords, visit</a:t>
            </a:r>
            <a:br>
              <a:rPr lang="en-US" sz="3200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3200" dirty="0">
                <a:solidFill>
                  <a:schemeClr val="bg2">
                    <a:lumMod val="10000"/>
                  </a:schemeClr>
                </a:solidFill>
              </a:rPr>
              <a:t>www.chipstenoso.com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</TotalTime>
  <Words>166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Verdana</vt:lpstr>
      <vt:lpstr>Wingdings</vt:lpstr>
      <vt:lpstr>Wingdings 2</vt:lpstr>
      <vt:lpstr>Wingdings 3</vt:lpstr>
      <vt:lpstr>Apex</vt:lpstr>
      <vt:lpstr>MIGHTY KING OF ZION</vt:lpstr>
      <vt:lpstr>Praise you Lord, mighty king of Zion, Mighty God of Israel! Save us Lord from the roaring lion, Cast down the workings of the infidel!</vt:lpstr>
      <vt:lpstr>Oh my strength I will sing thy praises, Thou O Lord are a shield to me,  Oh my king though the battle rages, I look with victory on my enemies</vt:lpstr>
      <vt:lpstr>Rouse thyself like a roaring fire, Israel's hope bright morning star! Burn like chaff the father of liars, Light up creation with thy blazing power</vt:lpstr>
      <vt:lpstr>Oh my strength I will sing thy praises, Thou O Lord are a shield to me,  Oh my king though the battle rages, I look with victory on my enemies</vt:lpstr>
      <vt:lpstr>Praise You Lord, Mighty king of Zion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139</cp:revision>
  <dcterms:created xsi:type="dcterms:W3CDTF">2013-08-06T21:21:49Z</dcterms:created>
  <dcterms:modified xsi:type="dcterms:W3CDTF">2023-09-23T22:34:25Z</dcterms:modified>
</cp:coreProperties>
</file>