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MY LIFE IS IN YOU LORD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strength,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hope, is in You Lord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You, is in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You with all of my life,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You with all of my strength,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With all of my life,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With all of my strength,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All of my hope is in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strength,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hope, is in You Lord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You, is in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You with all of my life,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You with all of my strength,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With all of my life,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With all of my strength,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All of my hope is in You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strength, is in You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hope, is in You Lord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You, is in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8229600" cy="4038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You, is in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You, is in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Is in You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www.chipstenoso.com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237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MY LIFE IS IN YOU LORD</vt:lpstr>
      <vt:lpstr>My life, is in You Lord, My strength, is in You Lord, My hope, is in You Lord In You, is in You (2X)</vt:lpstr>
      <vt:lpstr>I will praise You with all of my life, I will praise You with all of my strength, With all of my life, With all of my strength, All of my hope is in You</vt:lpstr>
      <vt:lpstr>My life, is in You Lord, My strength, is in You Lord, My hope, is in You Lord In You, is in You (2X)</vt:lpstr>
      <vt:lpstr>I will praise You with all of my life, I will praise You with all of my strength, With all of my life, With all of my strength, All of my hope is in You</vt:lpstr>
      <vt:lpstr>My life, is in You Lord, My strength, is in You Lord, My hope, is in You Lord In You, is in You (2X)</vt:lpstr>
      <vt:lpstr>(ENDING) In You, is in You In You, is in You Is in You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144</cp:revision>
  <dcterms:created xsi:type="dcterms:W3CDTF">2013-08-06T21:21:49Z</dcterms:created>
  <dcterms:modified xsi:type="dcterms:W3CDTF">2023-09-23T22:37:31Z</dcterms:modified>
</cp:coreProperties>
</file>