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 SEND FORTH YOUR LIGHT AND YOUR TRUTH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 send forth Your light and Your truth,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Let these be my guide,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Let them bring me to Your holy mount,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To the place where You abide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Then I shall go to the altar of God,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joy and my delight,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offer You praise as a sacrifice,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god, my life, my light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 send forth Your light and Your truth,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Let these be my guide,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Let them bring me to Your holy mount,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To the place where You abide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Then I shall go to the altar of God,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joy and my delight,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And offer You praise as a sacrifice,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My god, my life, my light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40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164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O SEND FORTH YOUR LIGHT AND YOUR TRUTH</vt:lpstr>
      <vt:lpstr>O send forth Your light and Your truth, Let these be my guide, Let them bring me to Your holy mount, To the place where You abide</vt:lpstr>
      <vt:lpstr>Then I shall go to the altar of God, My joy and my delight, And offer You praise as a sacrifice, My god, my life, my light</vt:lpstr>
      <vt:lpstr>O send forth Your light and Your truth, Let these be my guide, Let them bring me to Your holy mount, To the place where You abide</vt:lpstr>
      <vt:lpstr>Then I shall go to the altar of God, My joy and my delight, And offer You praise as a sacrifice, My god, my life, my light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148</cp:revision>
  <dcterms:created xsi:type="dcterms:W3CDTF">2013-08-06T21:21:49Z</dcterms:created>
  <dcterms:modified xsi:type="dcterms:W3CDTF">2023-09-23T22:39:05Z</dcterms:modified>
</cp:coreProperties>
</file>