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ONCE NO PEOPLE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For we are a chosen race,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royal priesthood, holy nation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Once no people, 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marvelous……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….now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marvelous……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….now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 lights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For we are a chosen race,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royal priesthood, holy nation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Once no people, 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 light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Sing the songs of faithful Zion,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are the stars and the grain of sand,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Through our faith we are made glorious,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are the sons of Abraham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For we are a chosen race,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royal priesthood, holy nation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Once no people, 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 light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Dance the steps of joyful Zion,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Cymbals, harps and tambourines,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Blow the trumpet, sound the glory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the presence of the Lord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For we are a chosen race,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royal priesthood, holy nation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Once no people, 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 light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Taste the fruit of peaceful valleys,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Sip the wine and eat the bread,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Know the shepherd who is guiding,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Lord, the lamb of God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For we are a chosen race,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royal priesthood, holy nation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Once no people, now God’s people,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Proclaiming His marvelous light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will serve through tribulation,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will follow to the cross,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Know death and pain of suffering,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God wipes the tears from our eyes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306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Wingdings</vt:lpstr>
      <vt:lpstr>Wingdings 2</vt:lpstr>
      <vt:lpstr>Wingdings 3</vt:lpstr>
      <vt:lpstr>Apex</vt:lpstr>
      <vt:lpstr>ONCE NO PEOPLE</vt:lpstr>
      <vt:lpstr>For we are a chosen race, A royal priesthood, holy nation Once no people, now God’s people, Proclaiming His marvelous light</vt:lpstr>
      <vt:lpstr>Sing the songs of faithful Zion, We are the stars and the grain of sand, Through our faith we are made glorious, We are the sons of Abraham</vt:lpstr>
      <vt:lpstr>For we are a chosen race, A royal priesthood, holy nation Once no people, now God’s people, Proclaiming His marvelous light</vt:lpstr>
      <vt:lpstr>Dance the steps of joyful Zion, Cymbals, harps and tambourines, Blow the trumpet, sound the glory In the presence of the Lord</vt:lpstr>
      <vt:lpstr>For we are a chosen race, A royal priesthood, holy nation Once no people, now God’s people, Proclaiming His marvelous light</vt:lpstr>
      <vt:lpstr>Taste the fruit of peaceful valleys, Sip the wine and eat the bread, Know the shepherd who is guiding, The Lord, the lamb of God</vt:lpstr>
      <vt:lpstr>For we are a chosen race, A royal priesthood, holy nation Once no people, now God’s people, Proclaiming His marvelous light</vt:lpstr>
      <vt:lpstr>We will serve through tribulation, We will follow to the cross, Know death and pain of suffering, God wipes the tears from our eyes</vt:lpstr>
      <vt:lpstr>For we are a chosen race, A royal priesthood, holy nation Once no people, now God’s people, Proclaiming His marvelous……</vt:lpstr>
      <vt:lpstr>….now God’s people, Proclaiming His marvelous……  ….now God’s people, Proclaiming His marvelous lights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151</cp:revision>
  <dcterms:created xsi:type="dcterms:W3CDTF">2013-08-06T21:21:49Z</dcterms:created>
  <dcterms:modified xsi:type="dcterms:W3CDTF">2023-09-23T22:39:48Z</dcterms:modified>
</cp:coreProperties>
</file>