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ONLY BY GRACE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enter,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stand,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Not by our human endeavor,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But by the blood of the lamb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call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call us to come.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draw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by Your grace we come,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Now by Your grace we come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Lord, if You marked our transgressions,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Who would stand.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Thanks to Your grace we are cleansed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by the blood of the lamb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enter,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stand,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Not by our human endeavor,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But by the blood of the lamb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call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call us to come.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draw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by Your grace we come,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Now by Your grace we come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Lord, if You marked our transgressions,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Who would stand.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Thanks to Your grace we are cleansed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by the blood of the lamb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enter,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Only by grace can we stand,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Not by our human endeavor,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But by the blood of the lamb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call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 call us to come.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Into Your presence You draw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by Your grace we come,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Now by Your grace we come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287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ONLY BY GRACE</vt:lpstr>
      <vt:lpstr>Only by grace can we enter, Only by grace can we stand, Not by our human endeavor, But by the blood of the lamb</vt:lpstr>
      <vt:lpstr>Into Your presence You call us, You call us to come. Into Your presence You draw us, And now by Your grace we come, Now by Your grace we come</vt:lpstr>
      <vt:lpstr>Lord, if You marked our transgressions, Who would stand. Thanks to Your grace we are cleansed by the blood of the lamb (2X)</vt:lpstr>
      <vt:lpstr>Only by grace can we enter, Only by grace can we stand, Not by our human endeavor, But by the blood of the lamb</vt:lpstr>
      <vt:lpstr>Into Your presence You call us, You call us to come. Into Your presence You draw us, And now by Your grace we come, Now by Your grace we come</vt:lpstr>
      <vt:lpstr>Lord, if You marked our transgressions, Who would stand. Thanks to Your grace we are cleansed by the blood of the lamb (2X)</vt:lpstr>
      <vt:lpstr>Only by grace can we enter, Only by grace can we stand, Not by our human endeavor, But by the blood of the lamb</vt:lpstr>
      <vt:lpstr>Into Your presence You call us, You call us to come. Into Your presence You draw us, And now by Your grace we come, Now by Your grace we come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153</cp:revision>
  <dcterms:created xsi:type="dcterms:W3CDTF">2013-08-06T21:21:49Z</dcterms:created>
  <dcterms:modified xsi:type="dcterms:W3CDTF">2023-09-23T22:40:54Z</dcterms:modified>
</cp:coreProperties>
</file>