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A6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32" y="2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1371600"/>
            <a:ext cx="8229600" cy="1676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2">
                    <a:lumMod val="10000"/>
                  </a:schemeClr>
                </a:solidFill>
              </a:rPr>
              <a:t>OPEN THE EYES OF MY HEART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Open the eyes of my heart, Lord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Open the eyes of my heart,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want to see You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want to see You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943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To see you high and lifted up,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Shining in the light of Your glory,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Pour out Your power and love,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As we sing holy, holy, holy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229600" cy="5486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Open the eyes of my heart, Lord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Open the eyes of my heart,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want to see You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want to see You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76200"/>
            <a:ext cx="8229600" cy="66294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To see you high and lifted up,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Shining in the light of Your glory,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Pour out Your power and love,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As we sing holy, holy, holy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0292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Holy, holy, holy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Holy, holy, holy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Holy, holy, holy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want to see You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4038600"/>
          </a:xfrm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(ENDING)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I want to see You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 I want to see You </a:t>
            </a:r>
            <a:br>
              <a:rPr lang="en-US" cap="none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en-US" cap="none" dirty="0">
                <a:solidFill>
                  <a:schemeClr val="bg2">
                    <a:lumMod val="10000"/>
                  </a:schemeClr>
                </a:solidFill>
              </a:rPr>
              <a:t>(2X)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04800"/>
            <a:ext cx="8229600" cy="5029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End</a:t>
            </a: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For song chords, visit</a:t>
            </a:r>
            <a:br>
              <a:rPr lang="en-US" sz="32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lumMod val="50000"/>
                  </a:schemeClr>
                </a:solidFill>
              </a:rPr>
              <a:t>www.chipstenoso.com</a:t>
            </a: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1134</TotalTime>
  <Words>205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OPEN THE EYES OF MY HEART</vt:lpstr>
      <vt:lpstr>Open the eyes of my heart, Lord Open the eyes of my heart, I want to see You I want to see You (2X)</vt:lpstr>
      <vt:lpstr>To see you high and lifted up, Shining in the light of Your glory, Pour out Your power and love, As we sing holy, holy, holy</vt:lpstr>
      <vt:lpstr>Open the eyes of my heart, Lord Open the eyes of my heart, I want to see You I want to see You (2X)</vt:lpstr>
      <vt:lpstr>To see you high and lifted up, Shining in the light of Your glory, Pour out Your power and love, As we sing holy, holy, holy (2X)</vt:lpstr>
      <vt:lpstr>Holy, holy, holy Holy, holy, holy Holy, holy, holy I want to see You (2x)</vt:lpstr>
      <vt:lpstr>(ENDING) I want to see You  I want to see You  (2X)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154</cp:revision>
  <dcterms:created xsi:type="dcterms:W3CDTF">2013-08-06T21:21:49Z</dcterms:created>
  <dcterms:modified xsi:type="dcterms:W3CDTF">2023-09-23T22:41:28Z</dcterms:modified>
</cp:coreProperties>
</file>