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676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OUR GOD REIGNS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914400"/>
            <a:ext cx="8229600" cy="5181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How lovely on the mountains are the feet of Him,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Who brings good news, good news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endParaRPr lang="en-US" cap="none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990600"/>
            <a:ext cx="8229600" cy="4419600"/>
          </a:xfrm>
        </p:spPr>
        <p:txBody>
          <a:bodyPr>
            <a:normAutofit/>
          </a:bodyPr>
          <a:lstStyle/>
          <a:p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Announcing peace, Proclaiming news of happiness,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Our God reigns, 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Our God reigns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990600"/>
            <a:ext cx="8229600" cy="4419600"/>
          </a:xfrm>
        </p:spPr>
        <p:txBody>
          <a:bodyPr>
            <a:normAutofit/>
          </a:bodyPr>
          <a:lstStyle/>
          <a:p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 Our God reigns, our God reigns,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Our God reigns, our God reigns. 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endParaRPr lang="en-US" cap="none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914400"/>
            <a:ext cx="8229600" cy="5181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How lovely on the mountains are the feet of Him,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Who brings good news, good news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endParaRPr lang="en-US" cap="none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990600"/>
            <a:ext cx="8229600" cy="4419600"/>
          </a:xfrm>
        </p:spPr>
        <p:txBody>
          <a:bodyPr>
            <a:normAutofit/>
          </a:bodyPr>
          <a:lstStyle/>
          <a:p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Announcing peace, Proclaiming news of happiness,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Our God reigns, 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Our God reigns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410200"/>
          </a:xfrm>
        </p:spPr>
        <p:txBody>
          <a:bodyPr>
            <a:normAutofit/>
          </a:bodyPr>
          <a:lstStyle/>
          <a:p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 Our God reigns, our God reigns,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Our God reigns, our God reigns.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(2X) 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endParaRPr lang="en-US" cap="none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410200"/>
          </a:xfrm>
        </p:spPr>
        <p:txBody>
          <a:bodyPr>
            <a:normAutofit fontScale="90000"/>
          </a:bodyPr>
          <a:lstStyle/>
          <a:p>
            <a:br>
              <a:rPr lang="en-US" cap="none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End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tx2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tx2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For song chords, visit</a:t>
            </a:r>
            <a:br>
              <a:rPr lang="en-US" sz="36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www.chipstenoso.com</a:t>
            </a:r>
            <a:br>
              <a:rPr lang="en-US" cap="none" dirty="0">
                <a:solidFill>
                  <a:schemeClr val="tx2">
                    <a:lumMod val="50000"/>
                  </a:schemeClr>
                </a:solidFill>
              </a:rPr>
            </a:br>
            <a:endParaRPr lang="en-US" cap="none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1139</TotalTime>
  <Words>142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Verdana</vt:lpstr>
      <vt:lpstr>Wingdings</vt:lpstr>
      <vt:lpstr>Wingdings 2</vt:lpstr>
      <vt:lpstr>Wingdings 3</vt:lpstr>
      <vt:lpstr>Apex</vt:lpstr>
      <vt:lpstr>OUR GOD REIGNS</vt:lpstr>
      <vt:lpstr>How lovely on the mountains are the feet of Him, Who brings good news, good news </vt:lpstr>
      <vt:lpstr> Announcing peace, Proclaiming news of happiness, Our God reigns,  Our God reigns</vt:lpstr>
      <vt:lpstr>  Our God reigns, our God reigns, Our God reigns, our God reigns.  </vt:lpstr>
      <vt:lpstr>How lovely on the mountains are the feet of Him, Who brings good news, good news </vt:lpstr>
      <vt:lpstr> Announcing peace, Proclaiming news of happiness, Our God reigns,  Our God reigns</vt:lpstr>
      <vt:lpstr>  Our God reigns, our God reigns, Our God reigns, our God reigns. (2X)  </vt:lpstr>
      <vt:lpstr>  End    For song chords, visit www.chipstenoso.com 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155</cp:revision>
  <dcterms:created xsi:type="dcterms:W3CDTF">2013-08-06T21:21:49Z</dcterms:created>
  <dcterms:modified xsi:type="dcterms:W3CDTF">2023-09-23T22:41:46Z</dcterms:modified>
</cp:coreProperties>
</file>