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7" r:id="rId5"/>
    <p:sldId id="268" r:id="rId6"/>
    <p:sldId id="269" r:id="rId7"/>
    <p:sldId id="270" r:id="rId8"/>
    <p:sldId id="271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OUR GOD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57912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4400" cap="none" dirty="0">
                <a:solidFill>
                  <a:srgbClr val="FF0000"/>
                </a:solidFill>
              </a:rPr>
              <a:t>VERSE 1: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Our God is love and light;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In Him I gained new life;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His mercy saved my soul;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night turned into day;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Our God is love and light</a:t>
            </a:r>
            <a:br>
              <a:rPr lang="en-US" cap="none" dirty="0"/>
            </a:br>
            <a:endParaRPr lang="en-US" cap="none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533400"/>
            <a:ext cx="8610600" cy="5562600"/>
          </a:xfrm>
        </p:spPr>
        <p:txBody>
          <a:bodyPr>
            <a:noAutofit/>
          </a:bodyPr>
          <a:lstStyle/>
          <a:p>
            <a:r>
              <a:rPr lang="en-US" sz="3600" cap="none" dirty="0">
                <a:solidFill>
                  <a:srgbClr val="FF0000"/>
                </a:solidFill>
              </a:rPr>
              <a:t>VERSE 2: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Our God is peace and joy;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He raises the weak and feeble;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His voice that whispers hope;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Amidst the fiercest storms;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Our God is peace and joy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533400"/>
            <a:ext cx="8610600" cy="5867400"/>
          </a:xfrm>
        </p:spPr>
        <p:txBody>
          <a:bodyPr>
            <a:noAutofit/>
          </a:bodyPr>
          <a:lstStyle/>
          <a:p>
            <a:r>
              <a:rPr lang="en-US" sz="3600" cap="none" dirty="0">
                <a:solidFill>
                  <a:srgbClr val="FF0000"/>
                </a:solidFill>
              </a:rPr>
              <a:t>CHORUS: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We raise Your name above all else;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Your kingdom come in all the earth;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As one in faith to You we cry;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We sing on high “Lord Jesus Christ.”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533400"/>
            <a:ext cx="8610600" cy="58674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VERSE 3: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No scale can measure His grace;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We’re blessed with all His ways;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Above my sins and fears;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Beyond what’s known to fade;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 Our God, His love remains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533400"/>
            <a:ext cx="8610600" cy="5867400"/>
          </a:xfrm>
        </p:spPr>
        <p:txBody>
          <a:bodyPr>
            <a:noAutofit/>
          </a:bodyPr>
          <a:lstStyle/>
          <a:p>
            <a:r>
              <a:rPr lang="en-US" sz="3600" cap="none" dirty="0">
                <a:solidFill>
                  <a:srgbClr val="FF0000"/>
                </a:solidFill>
              </a:rPr>
              <a:t>CHORUS: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We raise Your name above all else;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Your kingdom come in all the earth;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As one in faith to You we cry;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We sing on high “Lord Jesus Christ.”(2X)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533400"/>
            <a:ext cx="8610600" cy="60198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VERSE 4: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Our God is now and then;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I rest my past in His mighty hands;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With all that’s broken in me;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In His love restored;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(With)Our God forevermore;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Our God forevermore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533400"/>
            <a:ext cx="8610600" cy="5867400"/>
          </a:xfrm>
        </p:spPr>
        <p:txBody>
          <a:bodyPr>
            <a:noAutofit/>
          </a:bodyPr>
          <a:lstStyle/>
          <a:p>
            <a:r>
              <a:rPr lang="en-US" sz="3600" cap="none" dirty="0">
                <a:solidFill>
                  <a:srgbClr val="FF0000"/>
                </a:solidFill>
              </a:rPr>
              <a:t>CHORUS: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We raise Your name above all else;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Your kingdom come in all the earth;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As one in faith to You we cry;</a:t>
            </a:r>
            <a:b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4300" cap="none" dirty="0">
                <a:solidFill>
                  <a:schemeClr val="bg2">
                    <a:lumMod val="10000"/>
                  </a:schemeClr>
                </a:solidFill>
              </a:rPr>
              <a:t>  We sing on high “Lord Jesus Christ.”(2X)</a:t>
            </a:r>
          </a:p>
        </p:txBody>
      </p:sp>
    </p:spTree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End</a:t>
            </a:r>
            <a:br>
              <a:rPr lang="en-US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en-US" sz="3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tx2">
                    <a:lumMod val="50000"/>
                  </a:schemeClr>
                </a:solidFill>
              </a:rPr>
              <a:t>For song chords, visit</a:t>
            </a:r>
            <a:br>
              <a:rPr lang="en-US" sz="3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tx2">
                    <a:lumMod val="50000"/>
                  </a:schemeClr>
                </a:solidFill>
              </a:rPr>
              <a:t>www.chipstenoso.com</a:t>
            </a: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1185</TotalTime>
  <Words>325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Verdana</vt:lpstr>
      <vt:lpstr>Wingdings</vt:lpstr>
      <vt:lpstr>Wingdings 2</vt:lpstr>
      <vt:lpstr>Wingdings 3</vt:lpstr>
      <vt:lpstr>Apex</vt:lpstr>
      <vt:lpstr>OUR GOD</vt:lpstr>
      <vt:lpstr> VERSE 1:  Our God is love and light; In Him I gained new life; His mercy saved my soul; My night turned into day; Our God is love and light </vt:lpstr>
      <vt:lpstr>VERSE 2:  Our God is peace and joy; He raises the weak and feeble; His voice that whispers hope; Amidst the fiercest storms; Our God is peace and joy</vt:lpstr>
      <vt:lpstr>CHORUS:   We raise Your name above all else;   Your kingdom come in all the earth;   As one in faith to You we cry;   We sing on high “Lord Jesus Christ.”</vt:lpstr>
      <vt:lpstr>VERSE 3: No scale can measure His grace; We’re blessed with all His ways; Above my sins and fears; Beyond what’s known to fade;  Our God, His love remains</vt:lpstr>
      <vt:lpstr>CHORUS:   We raise Your name above all else;   Your kingdom come in all the earth;   As one in faith to You we cry;   We sing on high “Lord Jesus Christ.”(2X)</vt:lpstr>
      <vt:lpstr>VERSE 4: Our God is now and then; I rest my past in His mighty hands; With all that’s broken in me; In His love restored; (With)Our God forevermore; Our God forevermore</vt:lpstr>
      <vt:lpstr>CHORUS:   We raise Your name above all else;   Your kingdom come in all the earth;   As one in faith to You we cry;   We sing on high “Lord Jesus Christ.”(2X)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163</cp:revision>
  <dcterms:created xsi:type="dcterms:W3CDTF">2013-08-06T21:21:49Z</dcterms:created>
  <dcterms:modified xsi:type="dcterms:W3CDTF">2023-09-23T22:42:06Z</dcterms:modified>
</cp:coreProperties>
</file>