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10972800" cy="54102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POWER OF YOUR LOVE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Hold me close, let Your love surround me,</a:t>
            </a:r>
            <a:br>
              <a:rPr lang="en-US"/>
            </a:br>
            <a:r>
              <a:rPr lang="en-US"/>
              <a:t> Bring me near, draw me to Your side, </a:t>
            </a:r>
            <a:br>
              <a:rPr lang="en-US"/>
            </a:br>
            <a:r>
              <a:rPr lang="en-US"/>
              <a:t>And as I wait, I'll rise up like the eagle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And I will soar with You,</a:t>
            </a:r>
            <a:br>
              <a:rPr lang="en-US"/>
            </a:br>
            <a:r>
              <a:rPr lang="en-US"/>
              <a:t>Your spirit leads me on,</a:t>
            </a:r>
            <a:br>
              <a:rPr lang="en-US"/>
            </a:br>
            <a:r>
              <a:rPr lang="en-US"/>
              <a:t>By the power of Your love</a:t>
            </a:r>
            <a:br>
              <a:rPr lang="en-US"/>
            </a:br>
            <a:r>
              <a:rPr lang="en-US"/>
              <a:t>(2X)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dirty="0"/>
              <a:t>For song chords, visit</a:t>
            </a:r>
            <a:br>
              <a:rPr lang="en-US" sz="3600" dirty="0"/>
            </a:br>
            <a:r>
              <a:rPr lang="en-US" sz="3600" dirty="0"/>
              <a:t>www.chipstenoso.com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Lord I come to You,</a:t>
            </a:r>
            <a:br>
              <a:rPr lang="en-US"/>
            </a:br>
            <a:r>
              <a:rPr lang="en-US"/>
              <a:t> let my heart be changed, renewed.</a:t>
            </a:r>
            <a:br>
              <a:rPr lang="en-US"/>
            </a:br>
            <a:r>
              <a:rPr lang="en-US"/>
              <a:t>Flowing from the grace that I've found in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Lord I've come to know the weaknesses I see in me,</a:t>
            </a:r>
            <a:br>
              <a:rPr lang="en-US"/>
            </a:br>
            <a:r>
              <a:rPr lang="en-US"/>
              <a:t>Will be stripped away, By the power of Your love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Hold me close, let Your love surround me,</a:t>
            </a:r>
            <a:br>
              <a:rPr lang="en-US"/>
            </a:br>
            <a:r>
              <a:rPr lang="en-US"/>
              <a:t> Bring me near, draw me to Your side, </a:t>
            </a:r>
            <a:br>
              <a:rPr lang="en-US"/>
            </a:br>
            <a:r>
              <a:rPr lang="en-US"/>
              <a:t>And as I wait, I'll rise up like the eagle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And I will soar with You,</a:t>
            </a:r>
            <a:br>
              <a:rPr lang="en-US"/>
            </a:br>
            <a:r>
              <a:rPr lang="en-US"/>
              <a:t>Your spirit leads me on,</a:t>
            </a:r>
            <a:br>
              <a:rPr lang="en-US"/>
            </a:br>
            <a:r>
              <a:rPr lang="en-US"/>
              <a:t>By the power of Your love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Lord unveil my eyes, Let me see you face to face,</a:t>
            </a:r>
            <a:br>
              <a:rPr lang="en-US"/>
            </a:br>
            <a:r>
              <a:rPr lang="en-US"/>
              <a:t>The knowledge of Your love as You live in me</a:t>
            </a:r>
            <a:br>
              <a:rPr lang="en-US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Lord renew my mind, As Your will unfolds in my life,</a:t>
            </a:r>
            <a:br>
              <a:rPr lang="en-US"/>
            </a:br>
            <a:r>
              <a:rPr lang="en-US"/>
              <a:t>In living everyday,</a:t>
            </a:r>
            <a:br>
              <a:rPr lang="en-US"/>
            </a:br>
            <a:r>
              <a:rPr lang="en-US"/>
              <a:t> By the power of Your love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Hold me close, let Your love surround me,</a:t>
            </a:r>
            <a:br>
              <a:rPr lang="en-US"/>
            </a:br>
            <a:r>
              <a:rPr lang="en-US"/>
              <a:t> Bring me near, draw me to Your side, </a:t>
            </a:r>
            <a:br>
              <a:rPr lang="en-US"/>
            </a:br>
            <a:r>
              <a:rPr lang="en-US"/>
              <a:t>And as I wait, I'll rise up like the eagle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 And I will soar with You,</a:t>
            </a:r>
            <a:br>
              <a:rPr lang="en-US"/>
            </a:br>
            <a:r>
              <a:rPr lang="en-US"/>
              <a:t>Your spirit leads me on,</a:t>
            </a:r>
            <a:br>
              <a:rPr lang="en-US"/>
            </a:br>
            <a:r>
              <a:rPr lang="en-US"/>
              <a:t>By the power of Your love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300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POWER OF YOUR LOVE</vt:lpstr>
      <vt:lpstr>Lord I come to You,  let my heart be changed, renewed. Flowing from the grace that I've found in You</vt:lpstr>
      <vt:lpstr>Lord I've come to know the weaknesses I see in me, Will be stripped away, By the power of Your love</vt:lpstr>
      <vt:lpstr> Hold me close, let Your love surround me,  Bring me near, draw me to Your side,  And as I wait, I'll rise up like the eagle</vt:lpstr>
      <vt:lpstr> And I will soar with You, Your spirit leads me on, By the power of Your love</vt:lpstr>
      <vt:lpstr> Lord unveil my eyes, Let me see you face to face, The knowledge of Your love as You live in me </vt:lpstr>
      <vt:lpstr> Lord renew my mind, As Your will unfolds in my life, In living everyday,  By the power of Your love </vt:lpstr>
      <vt:lpstr> Hold me close, let Your love surround me,  Bring me near, draw me to Your side,  And as I wait, I'll rise up like the eagle</vt:lpstr>
      <vt:lpstr> And I will soar with You, Your spirit leads me on, By the power of Your love</vt:lpstr>
      <vt:lpstr> Hold me close, let Your love surround me,  Bring me near, draw me to Your side,  And as I wait, I'll rise up like the eagle</vt:lpstr>
      <vt:lpstr> And I will soar with You, Your spirit leads me on, By the power of Your love (2X)</vt:lpstr>
      <vt:lpstr> End    For song chords, visit www.chipstenoso.com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158</cp:revision>
  <dcterms:created xsi:type="dcterms:W3CDTF">2013-08-06T21:21:49Z</dcterms:created>
  <dcterms:modified xsi:type="dcterms:W3CDTF">2023-09-23T22:43:29Z</dcterms:modified>
</cp:coreProperties>
</file>