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PRAISE THE LORD,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 MY SOUL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 as long as I live,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While I have life and breath,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keeps faith forever,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Secures justice, justice to the oppressed.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Gives food to the hungry,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sets captives free 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 as long as I live,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While I have life and breath,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gives sight to the blind,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raises up those that were bowed down,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loves the unjust.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protects strangers 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 as long as I live,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While I have life and breath,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fatherless and the widow He sustains,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But the way of the wicked He thwarts,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 Lord shall reign forever,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Your God, O Zion, through all generations, alleluia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 as long as I live,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Praise the Lord, O my soul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While I have life and breath,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While I have life and breath,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will praise the Lord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309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PRAISE THE LORD,  O MY SOUL</vt:lpstr>
      <vt:lpstr>Praise the Lord, O my soul, I will praise the Lord as long as I live,  Praise the Lord, O my soul While I have life and breath,  I will praise the Lord</vt:lpstr>
      <vt:lpstr>The Lord keeps faith forever, Secures justice, justice to the oppressed. Gives food to the hungry, The Lord sets captives free </vt:lpstr>
      <vt:lpstr>Praise the Lord, O my soul, I will praise the Lord as long as I live,  Praise the Lord, O my soul While I have life and breath,  I will praise the Lord</vt:lpstr>
      <vt:lpstr>The Lord gives sight to the blind, The Lord raises up those that were bowed down, The Lord loves the unjust. The Lord protects strangers </vt:lpstr>
      <vt:lpstr>Praise the Lord, O my soul, I will praise the Lord as long as I live,  Praise the Lord, O my soul While I have life and breath,  I will praise the Lord</vt:lpstr>
      <vt:lpstr>The fatherless and the widow He sustains, But the way of the wicked He thwarts, The Lord shall reign forever, Your God, O Zion, through all generations, alleluia</vt:lpstr>
      <vt:lpstr>Praise the Lord, O my soul, I will praise the Lord as long as I live,  Praise the Lord, O my soul While I have life and breath,  I will praise the Lord</vt:lpstr>
      <vt:lpstr>(ENDING) While I have life and breath,  I will praise the Lord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158</cp:revision>
  <dcterms:created xsi:type="dcterms:W3CDTF">2013-08-06T21:21:49Z</dcterms:created>
  <dcterms:modified xsi:type="dcterms:W3CDTF">2023-09-23T22:43:51Z</dcterms:modified>
</cp:coreProperties>
</file>