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7" r:id="rId2"/>
    <p:sldId id="269" r:id="rId3"/>
    <p:sldId id="270" r:id="rId4"/>
    <p:sldId id="271" r:id="rId5"/>
    <p:sldId id="272" r:id="rId6"/>
    <p:sldId id="274" r:id="rId7"/>
    <p:sldId id="275" r:id="rId8"/>
    <p:sldId id="273" r:id="rId9"/>
    <p:sldId id="276"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18" autoAdjust="0"/>
    <p:restoredTop sz="94660"/>
  </p:normalViewPr>
  <p:slideViewPr>
    <p:cSldViewPr>
      <p:cViewPr varScale="1">
        <p:scale>
          <a:sx n="73" d="100"/>
          <a:sy n="73" d="100"/>
        </p:scale>
        <p:origin x="1073"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hasCustomPrompt="1"/>
          </p:nvPr>
        </p:nvSpPr>
        <p:spPr>
          <a:xfrm>
            <a:off x="562707" y="186348"/>
            <a:ext cx="10972800" cy="6366853"/>
          </a:xfrm>
        </p:spPr>
        <p:txBody>
          <a:bodyPr vert="horz" lIns="45720" tIns="0" rIns="45720" bIns="0" anchor="ctr">
            <a:normAutofit/>
            <a:scene3d>
              <a:camera prst="orthographicFront"/>
              <a:lightRig rig="soft" dir="t">
                <a:rot lat="0" lon="0" rev="17220000"/>
              </a:lightRig>
            </a:scene3d>
            <a:sp3d prstMaterial="softEdge">
              <a:bevelT w="38100" h="38100"/>
            </a:sp3d>
          </a:bodyPr>
          <a:lstStyle>
            <a:lvl1pPr>
              <a:defRPr sz="4800" b="1" cap="none" baseline="0">
                <a:ln w="6350">
                  <a:noFill/>
                </a:ln>
                <a:solidFill>
                  <a:schemeClr val="accent1">
                    <a:lumMod val="50000"/>
                  </a:schemeClr>
                </a:solidFill>
                <a:effectLst>
                  <a:outerShdw blurRad="127000" dist="200000" dir="2700000" algn="tl" rotWithShape="0">
                    <a:srgbClr val="000000">
                      <a:alpha val="30000"/>
                    </a:srgbClr>
                  </a:outerShdw>
                </a:effectLst>
              </a:defRPr>
            </a:lvl1pPr>
          </a:lstStyle>
          <a:p>
            <a:r>
              <a:rPr kumimoji="0" lang="en-US" dirty="0"/>
              <a:t>Click to edit master title style</a:t>
            </a:r>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C590C-D942-48F7-8100-6A3447253FE3}"/>
              </a:ext>
            </a:extLst>
          </p:cNvPr>
          <p:cNvSpPr>
            <a:spLocks noGrp="1"/>
          </p:cNvSpPr>
          <p:nvPr>
            <p:ph type="ctrTitle"/>
          </p:nvPr>
        </p:nvSpPr>
        <p:spPr/>
        <p:txBody>
          <a:bodyPr/>
          <a:lstStyle/>
          <a:p>
            <a:r>
              <a:rPr lang="en-US" dirty="0"/>
              <a:t>PRAISEWORTHY</a:t>
            </a:r>
            <a:br>
              <a:rPr lang="en-US" dirty="0"/>
            </a:br>
            <a:r>
              <a:rPr lang="en-US" sz="3600" b="0" dirty="0" err="1"/>
              <a:t>Sandot</a:t>
            </a:r>
            <a:r>
              <a:rPr lang="en-US" sz="3600" b="0" dirty="0"/>
              <a:t> </a:t>
            </a:r>
            <a:r>
              <a:rPr lang="en-US" sz="3600" b="0" dirty="0" err="1"/>
              <a:t>Sagales</a:t>
            </a:r>
            <a:endParaRPr lang="en-US" b="0" dirty="0"/>
          </a:p>
        </p:txBody>
      </p:sp>
    </p:spTree>
    <p:extLst>
      <p:ext uri="{BB962C8B-B14F-4D97-AF65-F5344CB8AC3E}">
        <p14:creationId xmlns:p14="http://schemas.microsoft.com/office/powerpoint/2010/main" val="4161380826"/>
      </p:ext>
    </p:extLst>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565071"/>
            <a:ext cx="8229600" cy="1768929"/>
          </a:xfrm>
        </p:spPr>
        <p:txBody>
          <a:bodyPr>
            <a:noAutofit/>
          </a:bodyPr>
          <a:lstStyle/>
          <a:p>
            <a:r>
              <a:rPr lang="en-US" sz="6000" dirty="0"/>
              <a:t>End</a:t>
            </a:r>
            <a:br>
              <a:rPr lang="en-US" sz="3600" dirty="0"/>
            </a:br>
            <a:br>
              <a:rPr lang="en-US" sz="3600" dirty="0"/>
            </a:br>
            <a:br>
              <a:rPr lang="en-US" sz="3600" dirty="0"/>
            </a:br>
            <a:br>
              <a:rPr lang="en-US" sz="3600" dirty="0"/>
            </a:br>
            <a:r>
              <a:rPr lang="en-US" dirty="0"/>
              <a:t>For song chords, visit</a:t>
            </a:r>
            <a:br>
              <a:rPr lang="en-US" dirty="0"/>
            </a:br>
            <a:r>
              <a:rPr lang="en-US" dirty="0"/>
              <a:t>www.chipstenoso.com</a:t>
            </a:r>
            <a:endParaRPr lang="en-US" sz="3600" dirty="0"/>
          </a:p>
        </p:txBody>
      </p:sp>
    </p:spTree>
    <p:extLst>
      <p:ext uri="{BB962C8B-B14F-4D97-AF65-F5344CB8AC3E}">
        <p14:creationId xmlns:p14="http://schemas.microsoft.com/office/powerpoint/2010/main" val="1989579252"/>
      </p:ext>
    </p:extLst>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AB314-F9D1-4563-9500-5BC2557A05E0}"/>
              </a:ext>
            </a:extLst>
          </p:cNvPr>
          <p:cNvSpPr>
            <a:spLocks noGrp="1"/>
          </p:cNvSpPr>
          <p:nvPr>
            <p:ph type="ctrTitle"/>
          </p:nvPr>
        </p:nvSpPr>
        <p:spPr/>
        <p:txBody>
          <a:bodyPr>
            <a:normAutofit fontScale="90000"/>
          </a:bodyPr>
          <a:lstStyle/>
          <a:p>
            <a:r>
              <a:rPr lang="en-US" dirty="0"/>
              <a:t>Verse 1:</a:t>
            </a:r>
            <a:br>
              <a:rPr lang="en-US" dirty="0"/>
            </a:br>
            <a:r>
              <a:rPr lang="en-US" dirty="0"/>
              <a:t>I’m forever thankful, for the skies up above</a:t>
            </a:r>
            <a:br>
              <a:rPr lang="en-US" dirty="0"/>
            </a:br>
            <a:r>
              <a:rPr lang="en-US" dirty="0"/>
              <a:t>For the birds that sing, and fly up so high</a:t>
            </a:r>
            <a:br>
              <a:rPr lang="en-US" dirty="0"/>
            </a:br>
            <a:r>
              <a:rPr lang="en-US" dirty="0"/>
              <a:t> I’m forever thankful, for the wind and the rain</a:t>
            </a:r>
            <a:br>
              <a:rPr lang="en-US" dirty="0"/>
            </a:br>
            <a:r>
              <a:rPr lang="en-US" dirty="0"/>
              <a:t>How they refresh me, and remind me of my King</a:t>
            </a:r>
            <a:br>
              <a:rPr lang="en-US" dirty="0"/>
            </a:br>
            <a:endParaRPr lang="en-US" dirty="0"/>
          </a:p>
        </p:txBody>
      </p:sp>
    </p:spTree>
    <p:extLst>
      <p:ext uri="{BB962C8B-B14F-4D97-AF65-F5344CB8AC3E}">
        <p14:creationId xmlns:p14="http://schemas.microsoft.com/office/powerpoint/2010/main" val="2230305983"/>
      </p:ext>
    </p:extLst>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8E5-35C3-43BD-B908-978519F8A5A6}"/>
              </a:ext>
            </a:extLst>
          </p:cNvPr>
          <p:cNvSpPr>
            <a:spLocks noGrp="1"/>
          </p:cNvSpPr>
          <p:nvPr>
            <p:ph type="ctrTitle"/>
          </p:nvPr>
        </p:nvSpPr>
        <p:spPr/>
        <p:txBody>
          <a:bodyPr>
            <a:normAutofit/>
          </a:bodyPr>
          <a:lstStyle/>
          <a:p>
            <a:r>
              <a:rPr lang="en-US" dirty="0"/>
              <a:t>Pre-Chorus:</a:t>
            </a:r>
            <a:br>
              <a:rPr lang="en-US" dirty="0"/>
            </a:br>
            <a:br>
              <a:rPr lang="en-US" dirty="0"/>
            </a:br>
            <a:r>
              <a:rPr lang="en-US" dirty="0"/>
              <a:t>I will shout forever: “You are my Lord”</a:t>
            </a:r>
            <a:br>
              <a:rPr lang="en-US" dirty="0"/>
            </a:br>
            <a:r>
              <a:rPr lang="en-US" dirty="0"/>
              <a:t>All throughout eternity, You are the King</a:t>
            </a:r>
            <a:br>
              <a:rPr lang="en-US" dirty="0"/>
            </a:br>
            <a:endParaRPr lang="en-US" dirty="0"/>
          </a:p>
        </p:txBody>
      </p:sp>
    </p:spTree>
    <p:extLst>
      <p:ext uri="{BB962C8B-B14F-4D97-AF65-F5344CB8AC3E}">
        <p14:creationId xmlns:p14="http://schemas.microsoft.com/office/powerpoint/2010/main" val="650299475"/>
      </p:ext>
    </p:extLst>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37B0E-206A-4894-98B6-645D8246D5EE}"/>
              </a:ext>
            </a:extLst>
          </p:cNvPr>
          <p:cNvSpPr>
            <a:spLocks noGrp="1"/>
          </p:cNvSpPr>
          <p:nvPr>
            <p:ph type="ctrTitle"/>
          </p:nvPr>
        </p:nvSpPr>
        <p:spPr/>
        <p:txBody>
          <a:bodyPr/>
          <a:lstStyle/>
          <a:p>
            <a:r>
              <a:rPr lang="en-US" dirty="0"/>
              <a:t>Chorus:</a:t>
            </a:r>
            <a:br>
              <a:rPr lang="en-US" dirty="0"/>
            </a:br>
            <a:r>
              <a:rPr lang="en-US" dirty="0"/>
              <a:t>You are praiseworthy (3x)</a:t>
            </a:r>
            <a:br>
              <a:rPr lang="en-US" dirty="0"/>
            </a:br>
            <a:r>
              <a:rPr lang="en-US" dirty="0"/>
              <a:t>Oh my Lord</a:t>
            </a:r>
            <a:br>
              <a:rPr lang="en-US" dirty="0"/>
            </a:br>
            <a:endParaRPr lang="en-US" dirty="0"/>
          </a:p>
        </p:txBody>
      </p:sp>
    </p:spTree>
    <p:extLst>
      <p:ext uri="{BB962C8B-B14F-4D97-AF65-F5344CB8AC3E}">
        <p14:creationId xmlns:p14="http://schemas.microsoft.com/office/powerpoint/2010/main" val="858475390"/>
      </p:ext>
    </p:extLst>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F061-5615-43C3-A577-F082FB93AD4A}"/>
              </a:ext>
            </a:extLst>
          </p:cNvPr>
          <p:cNvSpPr>
            <a:spLocks noGrp="1"/>
          </p:cNvSpPr>
          <p:nvPr>
            <p:ph type="ctrTitle"/>
          </p:nvPr>
        </p:nvSpPr>
        <p:spPr/>
        <p:txBody>
          <a:bodyPr>
            <a:normAutofit fontScale="90000"/>
          </a:bodyPr>
          <a:lstStyle/>
          <a:p>
            <a:r>
              <a:rPr lang="en-US" dirty="0"/>
              <a:t>Verse 2:</a:t>
            </a:r>
            <a:br>
              <a:rPr lang="en-US" dirty="0"/>
            </a:br>
            <a:r>
              <a:rPr lang="en-US" dirty="0"/>
              <a:t>I’m forever thankful, for the stars in the night</a:t>
            </a:r>
            <a:br>
              <a:rPr lang="en-US" dirty="0"/>
            </a:br>
            <a:r>
              <a:rPr lang="en-US" dirty="0"/>
              <a:t>How they sparkle and light up the night skies</a:t>
            </a:r>
            <a:br>
              <a:rPr lang="en-US" dirty="0"/>
            </a:br>
            <a:r>
              <a:rPr lang="en-US" dirty="0"/>
              <a:t>All of this beauty, oh how profound</a:t>
            </a:r>
            <a:br>
              <a:rPr lang="en-US" dirty="0"/>
            </a:br>
            <a:r>
              <a:rPr lang="en-US" dirty="0"/>
              <a:t> All of this is power all of this love</a:t>
            </a:r>
            <a:br>
              <a:rPr lang="en-US" dirty="0"/>
            </a:br>
            <a:endParaRPr lang="en-US" dirty="0"/>
          </a:p>
        </p:txBody>
      </p:sp>
    </p:spTree>
    <p:extLst>
      <p:ext uri="{BB962C8B-B14F-4D97-AF65-F5344CB8AC3E}">
        <p14:creationId xmlns:p14="http://schemas.microsoft.com/office/powerpoint/2010/main" val="2068690902"/>
      </p:ext>
    </p:extLst>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8E5-35C3-43BD-B908-978519F8A5A6}"/>
              </a:ext>
            </a:extLst>
          </p:cNvPr>
          <p:cNvSpPr>
            <a:spLocks noGrp="1"/>
          </p:cNvSpPr>
          <p:nvPr>
            <p:ph type="ctrTitle"/>
          </p:nvPr>
        </p:nvSpPr>
        <p:spPr/>
        <p:txBody>
          <a:bodyPr>
            <a:normAutofit/>
          </a:bodyPr>
          <a:lstStyle/>
          <a:p>
            <a:r>
              <a:rPr lang="en-US" dirty="0"/>
              <a:t>Pre-Chorus:</a:t>
            </a:r>
            <a:br>
              <a:rPr lang="en-US" dirty="0"/>
            </a:br>
            <a:br>
              <a:rPr lang="en-US" dirty="0"/>
            </a:br>
            <a:r>
              <a:rPr lang="en-US" dirty="0"/>
              <a:t>I will shout forever: “You are my Lord”</a:t>
            </a:r>
            <a:br>
              <a:rPr lang="en-US" dirty="0"/>
            </a:br>
            <a:r>
              <a:rPr lang="en-US" dirty="0"/>
              <a:t>All throughout eternity, You are the King</a:t>
            </a:r>
            <a:br>
              <a:rPr lang="en-US" dirty="0"/>
            </a:br>
            <a:endParaRPr lang="en-US" dirty="0"/>
          </a:p>
        </p:txBody>
      </p:sp>
    </p:spTree>
    <p:extLst>
      <p:ext uri="{BB962C8B-B14F-4D97-AF65-F5344CB8AC3E}">
        <p14:creationId xmlns:p14="http://schemas.microsoft.com/office/powerpoint/2010/main" val="3360864348"/>
      </p:ext>
    </p:extLst>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37B0E-206A-4894-98B6-645D8246D5EE}"/>
              </a:ext>
            </a:extLst>
          </p:cNvPr>
          <p:cNvSpPr>
            <a:spLocks noGrp="1"/>
          </p:cNvSpPr>
          <p:nvPr>
            <p:ph type="ctrTitle"/>
          </p:nvPr>
        </p:nvSpPr>
        <p:spPr/>
        <p:txBody>
          <a:bodyPr/>
          <a:lstStyle/>
          <a:p>
            <a:r>
              <a:rPr lang="en-US" dirty="0"/>
              <a:t>Chorus:</a:t>
            </a:r>
            <a:br>
              <a:rPr lang="en-US" dirty="0"/>
            </a:br>
            <a:r>
              <a:rPr lang="en-US" dirty="0"/>
              <a:t>You are praiseworthy (3x)</a:t>
            </a:r>
            <a:br>
              <a:rPr lang="en-US" dirty="0"/>
            </a:br>
            <a:r>
              <a:rPr lang="en-US" dirty="0"/>
              <a:t>Oh my Lord</a:t>
            </a:r>
            <a:br>
              <a:rPr lang="en-US" dirty="0"/>
            </a:br>
            <a:r>
              <a:rPr lang="en-US" dirty="0"/>
              <a:t>(Repeat)</a:t>
            </a:r>
            <a:br>
              <a:rPr lang="en-US" dirty="0"/>
            </a:br>
            <a:endParaRPr lang="en-US" dirty="0"/>
          </a:p>
        </p:txBody>
      </p:sp>
    </p:spTree>
    <p:extLst>
      <p:ext uri="{BB962C8B-B14F-4D97-AF65-F5344CB8AC3E}">
        <p14:creationId xmlns:p14="http://schemas.microsoft.com/office/powerpoint/2010/main" val="3541092820"/>
      </p:ext>
    </p:extLst>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C8567-6091-49BB-A8FF-679494F8379A}"/>
              </a:ext>
            </a:extLst>
          </p:cNvPr>
          <p:cNvSpPr>
            <a:spLocks noGrp="1"/>
          </p:cNvSpPr>
          <p:nvPr>
            <p:ph type="ctrTitle"/>
          </p:nvPr>
        </p:nvSpPr>
        <p:spPr/>
        <p:txBody>
          <a:bodyPr>
            <a:normAutofit fontScale="90000"/>
          </a:bodyPr>
          <a:lstStyle/>
          <a:p>
            <a:r>
              <a:rPr lang="en-US" dirty="0"/>
              <a:t>Bridge:</a:t>
            </a:r>
            <a:br>
              <a:rPr lang="en-US" dirty="0"/>
            </a:br>
            <a:r>
              <a:rPr lang="en-US" dirty="0"/>
              <a:t>          </a:t>
            </a:r>
            <a:br>
              <a:rPr lang="en-US" dirty="0"/>
            </a:br>
            <a:r>
              <a:rPr lang="en-US" dirty="0"/>
              <a:t>Lord Your love shines like the sun so bright</a:t>
            </a:r>
            <a:br>
              <a:rPr lang="en-US" dirty="0"/>
            </a:br>
            <a:r>
              <a:rPr lang="en-US" dirty="0"/>
              <a:t>And Your ways are high above us</a:t>
            </a:r>
            <a:br>
              <a:rPr lang="en-US" dirty="0"/>
            </a:br>
            <a:r>
              <a:rPr lang="en-US" dirty="0"/>
              <a:t>Lord Your love shines like the sun so bright</a:t>
            </a:r>
            <a:br>
              <a:rPr lang="en-US" dirty="0"/>
            </a:br>
            <a:r>
              <a:rPr lang="en-US" dirty="0"/>
              <a:t>Let Your ways be known forever</a:t>
            </a:r>
            <a:br>
              <a:rPr lang="en-US" dirty="0"/>
            </a:br>
            <a:endParaRPr lang="en-US" dirty="0"/>
          </a:p>
        </p:txBody>
      </p:sp>
    </p:spTree>
    <p:extLst>
      <p:ext uri="{BB962C8B-B14F-4D97-AF65-F5344CB8AC3E}">
        <p14:creationId xmlns:p14="http://schemas.microsoft.com/office/powerpoint/2010/main" val="3743647611"/>
      </p:ext>
    </p:extLst>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37B0E-206A-4894-98B6-645D8246D5EE}"/>
              </a:ext>
            </a:extLst>
          </p:cNvPr>
          <p:cNvSpPr>
            <a:spLocks noGrp="1"/>
          </p:cNvSpPr>
          <p:nvPr>
            <p:ph type="ctrTitle"/>
          </p:nvPr>
        </p:nvSpPr>
        <p:spPr/>
        <p:txBody>
          <a:bodyPr/>
          <a:lstStyle/>
          <a:p>
            <a:r>
              <a:rPr lang="en-US" dirty="0"/>
              <a:t>Chorus:</a:t>
            </a:r>
            <a:br>
              <a:rPr lang="en-US" dirty="0"/>
            </a:br>
            <a:r>
              <a:rPr lang="en-US" dirty="0"/>
              <a:t>You are praiseworthy (3x)</a:t>
            </a:r>
            <a:br>
              <a:rPr lang="en-US" dirty="0"/>
            </a:br>
            <a:r>
              <a:rPr lang="en-US" dirty="0"/>
              <a:t>Oh my Lord</a:t>
            </a:r>
            <a:br>
              <a:rPr lang="en-US" dirty="0"/>
            </a:br>
            <a:r>
              <a:rPr lang="en-US" dirty="0"/>
              <a:t>(Repeat)</a:t>
            </a:r>
            <a:br>
              <a:rPr lang="en-US" dirty="0"/>
            </a:br>
            <a:endParaRPr lang="en-US" dirty="0"/>
          </a:p>
        </p:txBody>
      </p:sp>
    </p:spTree>
    <p:extLst>
      <p:ext uri="{BB962C8B-B14F-4D97-AF65-F5344CB8AC3E}">
        <p14:creationId xmlns:p14="http://schemas.microsoft.com/office/powerpoint/2010/main" val="791869278"/>
      </p:ext>
    </p:extLst>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2507</TotalTime>
  <Words>255</Words>
  <Application>Microsoft Office PowerPoint</Application>
  <PresentationFormat>Widescreen</PresentationFormat>
  <Paragraphs>10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Verdana</vt:lpstr>
      <vt:lpstr>Wingdings</vt:lpstr>
      <vt:lpstr>Wingdings 2</vt:lpstr>
      <vt:lpstr>Wingdings 3</vt:lpstr>
      <vt:lpstr>Apex</vt:lpstr>
      <vt:lpstr>PRAISEWORTHY Sandot Sagales</vt:lpstr>
      <vt:lpstr>Verse 1: I’m forever thankful, for the skies up above For the birds that sing, and fly up so high  I’m forever thankful, for the wind and the rain How they refresh me, and remind me of my King </vt:lpstr>
      <vt:lpstr>Pre-Chorus:  I will shout forever: “You are my Lord” All throughout eternity, You are the King </vt:lpstr>
      <vt:lpstr>Chorus: You are praiseworthy (3x) Oh my Lord </vt:lpstr>
      <vt:lpstr>Verse 2: I’m forever thankful, for the stars in the night How they sparkle and light up the night skies All of this beauty, oh how profound  All of this is power all of this love </vt:lpstr>
      <vt:lpstr>Pre-Chorus:  I will shout forever: “You are my Lord” All throughout eternity, You are the King </vt:lpstr>
      <vt:lpstr>Chorus: You are praiseworthy (3x) Oh my Lord (Repeat) </vt:lpstr>
      <vt:lpstr>Bridge:            Lord Your love shines like the sun so bright And Your ways are high above us Lord Your love shines like the sun so bright Let Your ways be known forever </vt:lpstr>
      <vt:lpstr>Chorus: You are praiseworthy (3x) Oh my Lord (Repeat) </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265</cp:revision>
  <dcterms:created xsi:type="dcterms:W3CDTF">2013-08-06T21:21:49Z</dcterms:created>
  <dcterms:modified xsi:type="dcterms:W3CDTF">2023-09-23T22:44:53Z</dcterms:modified>
</cp:coreProperties>
</file>