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5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00369-1E8B-4E37-804E-1AD1A0BE92D6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7D8D-6EBE-4301-B84B-8838E890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1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533" y="440267"/>
            <a:ext cx="11294534" cy="6112933"/>
          </a:xfrm>
        </p:spPr>
        <p:txBody>
          <a:bodyPr wrap="none" anchor="t">
            <a:normAutofit/>
          </a:bodyPr>
          <a:lstStyle>
            <a:lvl1pPr algn="l">
              <a:defRPr sz="6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302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34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PRAY FOR ME</a:t>
            </a:r>
            <a:br>
              <a:rPr lang="en-US" smtClean="0"/>
            </a:br>
            <a:r>
              <a:rPr lang="en-US" smtClean="0"/>
              <a:t>Eric Villanueva</a:t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21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VERSE 1:</a:t>
            </a:r>
            <a:br>
              <a:rPr lang="en-US" smtClean="0"/>
            </a:br>
            <a:r>
              <a:rPr lang="en-US" smtClean="0"/>
              <a:t>Mother Mary stay near;</a:t>
            </a:r>
            <a:br>
              <a:rPr lang="en-US" smtClean="0"/>
            </a:br>
            <a:r>
              <a:rPr lang="en-US" smtClean="0"/>
              <a:t>Don’t know what to do without you</a:t>
            </a:r>
            <a:br>
              <a:rPr lang="en-US" smtClean="0"/>
            </a:br>
            <a:r>
              <a:rPr lang="en-US" smtClean="0"/>
              <a:t> here;</a:t>
            </a:r>
            <a:br>
              <a:rPr lang="en-US" smtClean="0"/>
            </a:br>
            <a:r>
              <a:rPr lang="en-US" smtClean="0"/>
              <a:t>Devotion to you, leads me to Him;</a:t>
            </a:r>
            <a:br>
              <a:rPr lang="en-US" smtClean="0"/>
            </a:br>
            <a:r>
              <a:rPr lang="en-US" smtClean="0"/>
              <a:t>To Jesus Christ my mighty King.</a:t>
            </a:r>
            <a:br>
              <a:rPr lang="en-US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87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533" y="677333"/>
            <a:ext cx="11294534" cy="5875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Blessed Mother full of grace;</a:t>
            </a:r>
            <a:br>
              <a:rPr lang="en-US" dirty="0" smtClean="0"/>
            </a:br>
            <a:r>
              <a:rPr lang="en-US" dirty="0" smtClean="0"/>
              <a:t>So full of grace; </a:t>
            </a:r>
            <a:br>
              <a:rPr lang="en-US" dirty="0" smtClean="0"/>
            </a:br>
            <a:r>
              <a:rPr lang="en-US" dirty="0" smtClean="0"/>
              <a:t>Please pray for me;</a:t>
            </a:r>
            <a:br>
              <a:rPr lang="en-US" dirty="0" smtClean="0"/>
            </a:br>
            <a:r>
              <a:rPr lang="en-US" dirty="0" smtClean="0"/>
              <a:t>Intercede for me; </a:t>
            </a:r>
            <a:br>
              <a:rPr lang="en-US" dirty="0" smtClean="0"/>
            </a:br>
            <a:r>
              <a:rPr lang="en-US" dirty="0" smtClean="0"/>
              <a:t>Please pray for me; </a:t>
            </a:r>
            <a:br>
              <a:rPr lang="en-US" dirty="0" smtClean="0"/>
            </a:br>
            <a:r>
              <a:rPr lang="en-US" dirty="0" smtClean="0"/>
              <a:t>Please pray for me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90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VERSE 2:</a:t>
            </a:r>
            <a:br>
              <a:rPr lang="en-US" dirty="0" smtClean="0"/>
            </a:br>
            <a:r>
              <a:rPr lang="en-US" dirty="0" smtClean="0"/>
              <a:t> Your maternal love I can’t describe;</a:t>
            </a:r>
            <a:br>
              <a:rPr lang="en-US" dirty="0" smtClean="0"/>
            </a:br>
            <a:r>
              <a:rPr lang="en-US" dirty="0" smtClean="0"/>
              <a:t> You lead me back to Jesus Christ;</a:t>
            </a:r>
            <a:br>
              <a:rPr lang="en-US" dirty="0" smtClean="0"/>
            </a:br>
            <a:r>
              <a:rPr lang="en-US" dirty="0" smtClean="0"/>
              <a:t> I </a:t>
            </a:r>
            <a:r>
              <a:rPr lang="en-US" dirty="0" err="1" smtClean="0"/>
              <a:t>wanna</a:t>
            </a:r>
            <a:r>
              <a:rPr lang="en-US" dirty="0" smtClean="0"/>
              <a:t> be devoted all my life;</a:t>
            </a:r>
            <a:br>
              <a:rPr lang="en-US" dirty="0" smtClean="0"/>
            </a:br>
            <a:r>
              <a:rPr lang="en-US" dirty="0" smtClean="0"/>
              <a:t>A mother’s comfort is what you’ll </a:t>
            </a:r>
            <a:br>
              <a:rPr lang="en-US" dirty="0" smtClean="0"/>
            </a:br>
            <a:r>
              <a:rPr lang="en-US" dirty="0" smtClean="0"/>
              <a:t>provide.</a:t>
            </a:r>
            <a:br>
              <a:rPr lang="en-US" dirty="0" smtClean="0"/>
            </a:br>
            <a:r>
              <a:rPr lang="en-US" dirty="0" smtClean="0"/>
              <a:t>(you’ll provide)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08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BRIDGE:</a:t>
            </a:r>
            <a:br>
              <a:rPr lang="en-US" dirty="0"/>
            </a:br>
            <a:r>
              <a:rPr lang="en-US" dirty="0" smtClean="0"/>
              <a:t>To </a:t>
            </a:r>
            <a:r>
              <a:rPr lang="en-US" dirty="0"/>
              <a:t>consecrate my life to you;</a:t>
            </a:r>
            <a:br>
              <a:rPr lang="en-US" dirty="0"/>
            </a:br>
            <a:r>
              <a:rPr lang="en-US" dirty="0" smtClean="0"/>
              <a:t>Is </a:t>
            </a:r>
            <a:r>
              <a:rPr lang="en-US" dirty="0"/>
              <a:t>what, I want to do;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To consecrate my life to you;</a:t>
            </a:r>
            <a:br>
              <a:rPr lang="en-US" dirty="0"/>
            </a:br>
            <a:r>
              <a:rPr lang="en-US"/>
              <a:t>Is </a:t>
            </a:r>
            <a:r>
              <a:rPr lang="en-US" smtClean="0"/>
              <a:t>all, </a:t>
            </a:r>
            <a:r>
              <a:rPr lang="en-US"/>
              <a:t>I want </a:t>
            </a:r>
            <a:r>
              <a:rPr lang="en-US"/>
              <a:t>to </a:t>
            </a:r>
            <a:r>
              <a:rPr lang="en-US" smtClean="0"/>
              <a:t>do</a:t>
            </a:r>
            <a:r>
              <a:rPr lang="en-US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62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533" y="677333"/>
            <a:ext cx="11294534" cy="5875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CHORUS:</a:t>
            </a:r>
            <a:br>
              <a:rPr lang="en-US" dirty="0" smtClean="0"/>
            </a:br>
            <a:r>
              <a:rPr lang="en-US" dirty="0" smtClean="0"/>
              <a:t>Blessed Mother full of grace;</a:t>
            </a:r>
            <a:br>
              <a:rPr lang="en-US" dirty="0" smtClean="0"/>
            </a:br>
            <a:r>
              <a:rPr lang="en-US" dirty="0" smtClean="0"/>
              <a:t>So full of grace; </a:t>
            </a:r>
            <a:br>
              <a:rPr lang="en-US" dirty="0" smtClean="0"/>
            </a:br>
            <a:r>
              <a:rPr lang="en-US" dirty="0" smtClean="0"/>
              <a:t>Please pray for me;</a:t>
            </a:r>
            <a:br>
              <a:rPr lang="en-US" dirty="0" smtClean="0"/>
            </a:br>
            <a:r>
              <a:rPr lang="en-US" dirty="0" smtClean="0"/>
              <a:t>Intercede for me; </a:t>
            </a:r>
            <a:br>
              <a:rPr lang="en-US" dirty="0" smtClean="0"/>
            </a:br>
            <a:r>
              <a:rPr lang="en-US" dirty="0" smtClean="0"/>
              <a:t>Please pray for me; </a:t>
            </a:r>
            <a:br>
              <a:rPr lang="en-US" dirty="0" smtClean="0"/>
            </a:br>
            <a:r>
              <a:rPr lang="en-US" dirty="0" smtClean="0"/>
              <a:t>Please pray for me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13</TotalTime>
  <Words>15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PRAY FOR ME Eric Villanueva </vt:lpstr>
      <vt:lpstr>VERSE 1: Mother Mary stay near; Don’t know what to do without you  here; Devotion to you, leads me to Him; To Jesus Christ my mighty King. </vt:lpstr>
      <vt:lpstr>CHORUS: Blessed Mother full of grace; So full of grace;  Please pray for me; Intercede for me;  Please pray for me;  Please pray for me </vt:lpstr>
      <vt:lpstr>VERSE 2:  Your maternal love I can’t describe;  You lead me back to Jesus Christ;  I wanna be devoted all my life; A mother’s comfort is what you’ll  provide. (you’ll provide)</vt:lpstr>
      <vt:lpstr>BRIDGE: To consecrate my life to you; Is what, I want to do;  To consecrate my life to you; Is all, I want to do. </vt:lpstr>
      <vt:lpstr>CHORUS: Blessed Mother full of grace; So full of grace;  Please pray for me; Intercede for me;  Please pray for me;  Please pray for me </vt:lpstr>
    </vt:vector>
  </TitlesOfParts>
  <Company>Caltrans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 FOR ME Eric Villanueva</dc:title>
  <dc:creator>Tenoso, Principe@DOT</dc:creator>
  <cp:lastModifiedBy>Tenoso, Principe@DOT</cp:lastModifiedBy>
  <cp:revision>3</cp:revision>
  <dcterms:created xsi:type="dcterms:W3CDTF">2016-08-15T21:35:43Z</dcterms:created>
  <dcterms:modified xsi:type="dcterms:W3CDTF">2016-08-15T22:02:38Z</dcterms:modified>
</cp:coreProperties>
</file>