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73" r:id="rId10"/>
    <p:sldId id="274" r:id="rId11"/>
    <p:sldId id="275" r:id="rId12"/>
    <p:sldId id="276" r:id="rId13"/>
    <p:sldId id="277" r:id="rId14"/>
    <p:sldId id="278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PRINCE OF PEACE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I will follow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(I will follow)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 will listen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 (I will listen)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 will love you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 </a:t>
            </a:r>
            <a:r>
              <a:rPr lang="en-US" cap="none" dirty="0">
                <a:solidFill>
                  <a:srgbClr val="C00000"/>
                </a:solidFill>
              </a:rPr>
              <a:t>(I will love you)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All of my days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 </a:t>
            </a:r>
            <a:r>
              <a:rPr lang="en-US" cap="none" dirty="0">
                <a:solidFill>
                  <a:srgbClr val="C00000"/>
                </a:solidFill>
              </a:rPr>
              <a:t>(All of my days)</a:t>
            </a:r>
          </a:p>
        </p:txBody>
      </p:sp>
    </p:spTree>
    <p:extLst>
      <p:ext uri="{BB962C8B-B14F-4D97-AF65-F5344CB8AC3E}">
        <p14:creationId xmlns:p14="http://schemas.microsoft.com/office/powerpoint/2010/main" val="73652788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705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will sing to 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Lord of lords)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worship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King of kings)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king who 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mighty God)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worthy 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(Lord of everything)</a:t>
            </a:r>
          </a:p>
        </p:txBody>
      </p:sp>
    </p:spTree>
    <p:extLst>
      <p:ext uri="{BB962C8B-B14F-4D97-AF65-F5344CB8AC3E}">
        <p14:creationId xmlns:p14="http://schemas.microsoft.com/office/powerpoint/2010/main" val="1237098579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705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I will love and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Emmanuel)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adore him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the great I AM)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 will bow down  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my prince of peace)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before him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(Who is the lamb)</a:t>
            </a:r>
          </a:p>
        </p:txBody>
      </p:sp>
    </p:spTree>
    <p:extLst>
      <p:ext uri="{BB962C8B-B14F-4D97-AF65-F5344CB8AC3E}">
        <p14:creationId xmlns:p14="http://schemas.microsoft.com/office/powerpoint/2010/main" val="482393475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I will sing to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my living God)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And worship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my saving grace)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the king who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will reign forever)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is worthy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ancient of days)</a:t>
            </a:r>
          </a:p>
        </p:txBody>
      </p:sp>
    </p:spTree>
    <p:extLst>
      <p:ext uri="{BB962C8B-B14F-4D97-AF65-F5344CB8AC3E}">
        <p14:creationId xmlns:p14="http://schemas.microsoft.com/office/powerpoint/2010/main" val="1109458906"/>
      </p:ext>
    </p:extLst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I will love and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the alpha omega)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adore him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(Beginning and end)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 will bow down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my savior, messiah)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before Him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(Redeemer and friend)</a:t>
            </a:r>
          </a:p>
        </p:txBody>
      </p:sp>
    </p:spTree>
    <p:extLst>
      <p:ext uri="{BB962C8B-B14F-4D97-AF65-F5344CB8AC3E}">
        <p14:creationId xmlns:p14="http://schemas.microsoft.com/office/powerpoint/2010/main" val="1892890621"/>
      </p:ext>
    </p:extLst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648200"/>
          </a:xfrm>
        </p:spPr>
        <p:txBody>
          <a:bodyPr>
            <a:normAutofit/>
          </a:bodyPr>
          <a:lstStyle/>
          <a:p>
            <a:r>
              <a:rPr lang="en-US" sz="4300" cap="none" dirty="0">
                <a:solidFill>
                  <a:schemeClr val="tx1"/>
                </a:solidFill>
              </a:rPr>
              <a:t>You’re my Prince of peace,</a:t>
            </a:r>
            <a:br>
              <a:rPr lang="en-US" sz="4300" cap="none" dirty="0">
                <a:solidFill>
                  <a:schemeClr val="tx1"/>
                </a:solidFill>
              </a:rPr>
            </a:br>
            <a:r>
              <a:rPr lang="en-US" sz="4300" cap="none" dirty="0">
                <a:solidFill>
                  <a:schemeClr val="tx1"/>
                </a:solidFill>
              </a:rPr>
              <a:t>And I will live my life for You</a:t>
            </a:r>
            <a:br>
              <a:rPr lang="en-US" sz="4300" cap="none" dirty="0">
                <a:solidFill>
                  <a:schemeClr val="tx1"/>
                </a:solidFill>
              </a:rPr>
            </a:br>
            <a:r>
              <a:rPr lang="en-US" sz="4300" cap="none" dirty="0">
                <a:solidFill>
                  <a:schemeClr val="tx1"/>
                </a:solidFill>
              </a:rPr>
              <a:t>(2X) </a:t>
            </a: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648200"/>
          </a:xfrm>
        </p:spPr>
        <p:txBody>
          <a:bodyPr>
            <a:normAutofit/>
          </a:bodyPr>
          <a:lstStyle/>
          <a:p>
            <a:r>
              <a:rPr lang="en-US" sz="4300" cap="none" dirty="0">
                <a:solidFill>
                  <a:schemeClr val="tx1"/>
                </a:solidFill>
              </a:rPr>
              <a:t>End</a:t>
            </a:r>
            <a:br>
              <a:rPr lang="en-US" sz="4300" cap="none" dirty="0">
                <a:solidFill>
                  <a:schemeClr val="tx1"/>
                </a:solidFill>
              </a:rPr>
            </a:br>
            <a:br>
              <a:rPr lang="en-US" sz="4300" cap="none" dirty="0">
                <a:solidFill>
                  <a:schemeClr val="tx1"/>
                </a:solidFill>
              </a:rPr>
            </a:br>
            <a:br>
              <a:rPr lang="en-US" sz="4300" cap="none" dirty="0">
                <a:solidFill>
                  <a:schemeClr val="tx1"/>
                </a:solidFill>
              </a:rPr>
            </a:br>
            <a:br>
              <a:rPr lang="en-US" sz="4300" cap="none" dirty="0">
                <a:solidFill>
                  <a:schemeClr val="tx1"/>
                </a:solidFill>
              </a:rPr>
            </a:br>
            <a:r>
              <a:rPr lang="en-US" sz="3200" cap="none" dirty="0">
                <a:solidFill>
                  <a:schemeClr val="tx1"/>
                </a:solidFill>
              </a:rPr>
              <a:t>For song chords, visit</a:t>
            </a:r>
            <a:br>
              <a:rPr lang="en-US" sz="3200" cap="none" dirty="0">
                <a:solidFill>
                  <a:schemeClr val="tx1"/>
                </a:solidFill>
              </a:rPr>
            </a:br>
            <a:r>
              <a:rPr lang="en-US" sz="3200" cap="none" dirty="0">
                <a:solidFill>
                  <a:schemeClr val="tx1"/>
                </a:solidFill>
              </a:rPr>
              <a:t>www.chipstenoso.com</a:t>
            </a:r>
            <a:endParaRPr lang="en-US" sz="4300" cap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are holy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holy)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are mighty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en-US" cap="none" dirty="0">
                <a:solidFill>
                  <a:srgbClr val="C00000"/>
                </a:solidFill>
              </a:rPr>
              <a:t>(You are mighty)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are worthy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worthy)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Worthy of praise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(Worthy of praise)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I will follow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(I will follow)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 will listen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 (I will listen)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 will love you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 </a:t>
            </a:r>
            <a:r>
              <a:rPr lang="en-US" cap="none" dirty="0">
                <a:solidFill>
                  <a:srgbClr val="C00000"/>
                </a:solidFill>
              </a:rPr>
              <a:t>(I will love you)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All of my days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 </a:t>
            </a:r>
            <a:r>
              <a:rPr lang="en-US" cap="none" dirty="0">
                <a:solidFill>
                  <a:srgbClr val="C00000"/>
                </a:solidFill>
              </a:rPr>
              <a:t>(All of my days)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705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will sing to 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Lord of lords)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worship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King of kings)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king who 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mighty God)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worthy 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(Lord of everything)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705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I will love and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Emmanuel)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adore him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the great I AM)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 will bow down  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my prince of peace)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before him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(Who is the lamb)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I will sing to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my living God)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And worship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my saving grace)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the king who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will reign forever)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is worthy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ancient of days)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I will love and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the alpha omega)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adore him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(Beginning and end)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I will bow down 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(You’re my savior, messiah)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before Him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(Redeemer and friend)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3962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70C0"/>
                </a:solidFill>
              </a:rPr>
              <a:t>You’re my Prince of peace,</a:t>
            </a:r>
            <a:br>
              <a:rPr lang="en-US" cap="none" dirty="0">
                <a:solidFill>
                  <a:srgbClr val="0070C0"/>
                </a:solidFill>
              </a:rPr>
            </a:br>
            <a:r>
              <a:rPr lang="en-US" cap="none" dirty="0">
                <a:solidFill>
                  <a:srgbClr val="0070C0"/>
                </a:solidFill>
              </a:rPr>
              <a:t>And I will live my life for You 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are holy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holy)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are mighty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en-US" cap="none" dirty="0">
                <a:solidFill>
                  <a:srgbClr val="C00000"/>
                </a:solidFill>
              </a:rPr>
              <a:t>(You are mighty)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are worthy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(You are worthy)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Worthy of praise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(Worthy of praise)</a:t>
            </a:r>
          </a:p>
        </p:txBody>
      </p:sp>
    </p:spTree>
    <p:extLst>
      <p:ext uri="{BB962C8B-B14F-4D97-AF65-F5344CB8AC3E}">
        <p14:creationId xmlns:p14="http://schemas.microsoft.com/office/powerpoint/2010/main" val="3985986544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567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Verdana</vt:lpstr>
      <vt:lpstr>Wingdings</vt:lpstr>
      <vt:lpstr>Wingdings 2</vt:lpstr>
      <vt:lpstr>Wingdings 3</vt:lpstr>
      <vt:lpstr>Apex</vt:lpstr>
      <vt:lpstr>PRINCE OF PEACE</vt:lpstr>
      <vt:lpstr>You are holy  (You are holy) You are mighty  (You are mighty) You are worthy (You are worthy) Worthy of praise  (Worthy of praise)</vt:lpstr>
      <vt:lpstr>I will follow (I will follow) I will listen  (I will listen) I will love you  (I will love you) All of my days  (All of my days)</vt:lpstr>
      <vt:lpstr>I will sing to  (You are Lord of lords) And worship (You are King of kings) The king who  (You are mighty God) Is worthy  (Lord of everything)</vt:lpstr>
      <vt:lpstr>I will love and  (You’re Emmanuel) adore him  (You’re the great I AM) I will bow down   (You’re my prince of peace) before him (Who is the lamb)</vt:lpstr>
      <vt:lpstr>I will sing to (You’re my living God) And worship  (You’re my saving grace) the king who (You will reign forever) is worthy  (You are ancient of days)</vt:lpstr>
      <vt:lpstr>I will love and (You’re the alpha omega) adore him (Beginning and end) I will bow down  (You’re my savior, messiah) before Him (Redeemer and friend)</vt:lpstr>
      <vt:lpstr>You’re my Prince of peace, And I will live my life for You </vt:lpstr>
      <vt:lpstr>You are holy  (You are holy) You are mighty  (You are mighty) You are worthy (You are worthy) Worthy of praise  (Worthy of praise)</vt:lpstr>
      <vt:lpstr>I will follow (I will follow) I will listen  (I will listen) I will love you  (I will love you) All of my days  (All of my days)</vt:lpstr>
      <vt:lpstr>I will sing to  (You are Lord of lords) And worship (You are King of kings) The king who  (You are mighty God) Is worthy  (Lord of everything)</vt:lpstr>
      <vt:lpstr>I will love and  (You’re Emmanuel) adore him  (You’re the great I AM) I will bow down   (You’re my prince of peace) before him (Who is the lamb)</vt:lpstr>
      <vt:lpstr>I will sing to (You’re my living God) And worship  (You’re my saving grace) the king who (You will reign forever) is worthy  (You are ancient of days)</vt:lpstr>
      <vt:lpstr>I will love and (You’re the alpha omega) adore him (Beginning and end) I will bow down  (You’re my savior, messiah) before Him (Redeemer and friend)</vt:lpstr>
      <vt:lpstr>You’re my Prince of peace, And I will live my life for You (2X) 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164</cp:revision>
  <dcterms:created xsi:type="dcterms:W3CDTF">2013-08-06T21:21:49Z</dcterms:created>
  <dcterms:modified xsi:type="dcterms:W3CDTF">2023-09-23T22:46:53Z</dcterms:modified>
</cp:coreProperties>
</file>