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PSALM 100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cap="none" dirty="0">
                <a:solidFill>
                  <a:schemeClr val="accent2">
                    <a:lumMod val="75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cap="none" dirty="0">
                <a:solidFill>
                  <a:schemeClr val="accent2">
                    <a:lumMod val="75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5181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Sing joyfully unto the Lord,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 All the lands serve the Lord with gladness,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Come into His presence with singing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4724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Know the Lord is God, He made us and we are His we are His people,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The sheep of His pasture 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5181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Sing joyfully unto the Lord,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 All the lands serve the Lord with gladness,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Come into His presence with singing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5181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Enter His gates with thanksgiving,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Come into His courts with praise,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 Worship the Lord and bless His name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5181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Sing joyfully unto the Lord,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 All the lands serve the Lord with gladness,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Come into His presence with singing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5257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For the Lord is good, His steadfast love endures forever,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And He is faithful to all generations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5181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Sing joyfully unto the Lord,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 All the lands serve the Lord with gladness,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Come into His presence with singing….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3810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(ENDING)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with singing….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1248</TotalTime>
  <Words>193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Verdana</vt:lpstr>
      <vt:lpstr>Wingdings</vt:lpstr>
      <vt:lpstr>Wingdings 2</vt:lpstr>
      <vt:lpstr>Wingdings 3</vt:lpstr>
      <vt:lpstr>Apex</vt:lpstr>
      <vt:lpstr>PSALM 100</vt:lpstr>
      <vt:lpstr>Sing joyfully unto the Lord,  All the lands serve the Lord with gladness, Come into His presence with singing</vt:lpstr>
      <vt:lpstr>Know the Lord is God, He made us and we are His we are His people, The sheep of His pasture </vt:lpstr>
      <vt:lpstr>Sing joyfully unto the Lord,  All the lands serve the Lord with gladness, Come into His presence with singing</vt:lpstr>
      <vt:lpstr>Enter His gates with thanksgiving, Come into His courts with praise,  Worship the Lord and bless His name</vt:lpstr>
      <vt:lpstr>Sing joyfully unto the Lord,  All the lands serve the Lord with gladness, Come into His presence with singing</vt:lpstr>
      <vt:lpstr>For the Lord is good, His steadfast love endures forever, And He is faithful to all generations</vt:lpstr>
      <vt:lpstr>Sing joyfully unto the Lord,  All the lands serve the Lord with gladness, Come into His presence with singing….</vt:lpstr>
      <vt:lpstr>(ENDING) with singing…. 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169</cp:revision>
  <dcterms:created xsi:type="dcterms:W3CDTF">2013-08-06T21:21:49Z</dcterms:created>
  <dcterms:modified xsi:type="dcterms:W3CDTF">2023-09-23T22:48:50Z</dcterms:modified>
</cp:coreProperties>
</file>