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8" r:id="rId3"/>
    <p:sldId id="269" r:id="rId4"/>
    <p:sldId id="270" r:id="rId5"/>
    <p:sldId id="272" r:id="rId6"/>
    <p:sldId id="271" r:id="rId7"/>
    <p:sldId id="273"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A12B2A-FCE6-4807-8CBF-CD45E34C2A0C}"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6">
                    <a:lumMod val="50000"/>
                  </a:schemeClr>
                </a:solidFill>
              </a:rPr>
              <a:t>PSALM 95</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6172200"/>
          </a:xfrm>
        </p:spPr>
        <p:txBody>
          <a:bodyPr>
            <a:normAutofit/>
          </a:bodyPr>
          <a:lstStyle/>
          <a:p>
            <a:r>
              <a:rPr lang="en-US" cap="none" dirty="0">
                <a:solidFill>
                  <a:schemeClr val="accent6">
                    <a:lumMod val="50000"/>
                  </a:schemeClr>
                </a:solidFill>
              </a:rPr>
              <a:t>Come let us sing for the joy of the Lord,</a:t>
            </a:r>
            <a:br>
              <a:rPr lang="en-US" cap="none" dirty="0">
                <a:solidFill>
                  <a:schemeClr val="accent6">
                    <a:lumMod val="50000"/>
                  </a:schemeClr>
                </a:solidFill>
              </a:rPr>
            </a:br>
            <a:r>
              <a:rPr lang="en-US" cap="none" dirty="0">
                <a:solidFill>
                  <a:schemeClr val="accent6">
                    <a:lumMod val="50000"/>
                  </a:schemeClr>
                </a:solidFill>
              </a:rPr>
              <a:t>Let us shout to the rock of salvation,</a:t>
            </a:r>
            <a:br>
              <a:rPr lang="en-US" cap="none" dirty="0">
                <a:solidFill>
                  <a:schemeClr val="accent6">
                    <a:lumMod val="50000"/>
                  </a:schemeClr>
                </a:solidFill>
              </a:rPr>
            </a:br>
            <a:r>
              <a:rPr lang="en-US" cap="none" dirty="0">
                <a:solidFill>
                  <a:schemeClr val="accent6">
                    <a:lumMod val="50000"/>
                  </a:schemeClr>
                </a:solidFill>
              </a:rPr>
              <a:t>Let us come before Him giving thanks,</a:t>
            </a:r>
            <a:br>
              <a:rPr lang="en-US" cap="none" dirty="0">
                <a:solidFill>
                  <a:schemeClr val="accent6">
                    <a:lumMod val="50000"/>
                  </a:schemeClr>
                </a:solidFill>
              </a:rPr>
            </a:br>
            <a:r>
              <a:rPr lang="en-US" cap="none" dirty="0">
                <a:solidFill>
                  <a:schemeClr val="accent6">
                    <a:lumMod val="50000"/>
                  </a:schemeClr>
                </a:solidFill>
              </a:rPr>
              <a:t>And extol Him with music and song</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4724400"/>
          </a:xfrm>
        </p:spPr>
        <p:txBody>
          <a:bodyPr>
            <a:normAutofit/>
          </a:bodyPr>
          <a:lstStyle/>
          <a:p>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 </a:t>
            </a:r>
            <a:br>
              <a:rPr lang="fr-FR" cap="none" dirty="0">
                <a:solidFill>
                  <a:schemeClr val="accent6">
                    <a:lumMod val="50000"/>
                  </a:schemeClr>
                </a:solidFill>
              </a:rPr>
            </a:br>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a:t>
            </a:r>
            <a:br>
              <a:rPr lang="fr-FR" cap="none" dirty="0">
                <a:solidFill>
                  <a:schemeClr val="accent6">
                    <a:lumMod val="50000"/>
                  </a:schemeClr>
                </a:solidFill>
              </a:rPr>
            </a:br>
            <a:r>
              <a:rPr lang="en-US" cap="none" dirty="0">
                <a:solidFill>
                  <a:schemeClr val="accent6">
                    <a:lumMod val="50000"/>
                  </a:schemeClr>
                </a:solidFill>
              </a:rPr>
              <a:t>Hope in God O my soul,</a:t>
            </a:r>
            <a:br>
              <a:rPr lang="en-US" cap="none" dirty="0">
                <a:solidFill>
                  <a:schemeClr val="accent6">
                    <a:lumMod val="50000"/>
                  </a:schemeClr>
                </a:solidFill>
              </a:rPr>
            </a:br>
            <a:r>
              <a:rPr lang="en-US" cap="none" dirty="0">
                <a:solidFill>
                  <a:schemeClr val="accent6">
                    <a:lumMod val="50000"/>
                  </a:schemeClr>
                </a:solidFill>
              </a:rPr>
              <a:t>In him Your joy will be full</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791200"/>
          </a:xfrm>
        </p:spPr>
        <p:txBody>
          <a:bodyPr>
            <a:normAutofit fontScale="90000"/>
          </a:bodyPr>
          <a:lstStyle/>
          <a:p>
            <a:r>
              <a:rPr lang="en-US" cap="none" dirty="0">
                <a:solidFill>
                  <a:schemeClr val="accent6">
                    <a:lumMod val="50000"/>
                  </a:schemeClr>
                </a:solidFill>
              </a:rPr>
              <a:t>For the Lord is the great God,</a:t>
            </a:r>
            <a:br>
              <a:rPr lang="en-US" cap="none" dirty="0">
                <a:solidFill>
                  <a:schemeClr val="accent6">
                    <a:lumMod val="50000"/>
                  </a:schemeClr>
                </a:solidFill>
              </a:rPr>
            </a:br>
            <a:r>
              <a:rPr lang="en-US" cap="none" dirty="0">
                <a:solidFill>
                  <a:schemeClr val="accent6">
                    <a:lumMod val="50000"/>
                  </a:schemeClr>
                </a:solidFill>
              </a:rPr>
              <a:t>And the king above kings,</a:t>
            </a:r>
            <a:br>
              <a:rPr lang="en-US" cap="none" dirty="0">
                <a:solidFill>
                  <a:schemeClr val="accent6">
                    <a:lumMod val="50000"/>
                  </a:schemeClr>
                </a:solidFill>
              </a:rPr>
            </a:br>
            <a:r>
              <a:rPr lang="en-US" cap="none" dirty="0">
                <a:solidFill>
                  <a:schemeClr val="accent6">
                    <a:lumMod val="50000"/>
                  </a:schemeClr>
                </a:solidFill>
              </a:rPr>
              <a:t>In His hands are the depths of the earth,</a:t>
            </a:r>
            <a:br>
              <a:rPr lang="en-US" cap="none" dirty="0">
                <a:solidFill>
                  <a:schemeClr val="accent6">
                    <a:lumMod val="50000"/>
                  </a:schemeClr>
                </a:solidFill>
              </a:rPr>
            </a:br>
            <a:r>
              <a:rPr lang="en-US" cap="none" dirty="0">
                <a:solidFill>
                  <a:schemeClr val="accent6">
                    <a:lumMod val="50000"/>
                  </a:schemeClr>
                </a:solidFill>
              </a:rPr>
              <a:t>The mountains are His and the sea is His,</a:t>
            </a:r>
            <a:br>
              <a:rPr lang="en-US" cap="none" dirty="0">
                <a:solidFill>
                  <a:schemeClr val="accent6">
                    <a:lumMod val="50000"/>
                  </a:schemeClr>
                </a:solidFill>
              </a:rPr>
            </a:br>
            <a:r>
              <a:rPr lang="en-US" cap="none" dirty="0">
                <a:solidFill>
                  <a:schemeClr val="accent6">
                    <a:lumMod val="50000"/>
                  </a:schemeClr>
                </a:solidFill>
              </a:rPr>
              <a:t>He formed all living things</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4724400"/>
          </a:xfrm>
        </p:spPr>
        <p:txBody>
          <a:bodyPr>
            <a:normAutofit/>
          </a:bodyPr>
          <a:lstStyle/>
          <a:p>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 </a:t>
            </a:r>
            <a:br>
              <a:rPr lang="fr-FR" cap="none" dirty="0">
                <a:solidFill>
                  <a:schemeClr val="accent6">
                    <a:lumMod val="50000"/>
                  </a:schemeClr>
                </a:solidFill>
              </a:rPr>
            </a:br>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a:t>
            </a:r>
            <a:br>
              <a:rPr lang="fr-FR" cap="none" dirty="0">
                <a:solidFill>
                  <a:schemeClr val="accent6">
                    <a:lumMod val="50000"/>
                  </a:schemeClr>
                </a:solidFill>
              </a:rPr>
            </a:br>
            <a:r>
              <a:rPr lang="en-US" cap="none" dirty="0">
                <a:solidFill>
                  <a:schemeClr val="accent6">
                    <a:lumMod val="50000"/>
                  </a:schemeClr>
                </a:solidFill>
              </a:rPr>
              <a:t>Hope in God O my soul,</a:t>
            </a:r>
            <a:br>
              <a:rPr lang="en-US" cap="none" dirty="0">
                <a:solidFill>
                  <a:schemeClr val="accent6">
                    <a:lumMod val="50000"/>
                  </a:schemeClr>
                </a:solidFill>
              </a:rPr>
            </a:br>
            <a:r>
              <a:rPr lang="en-US" cap="none" dirty="0">
                <a:solidFill>
                  <a:schemeClr val="accent6">
                    <a:lumMod val="50000"/>
                  </a:schemeClr>
                </a:solidFill>
              </a:rPr>
              <a:t>In him Your joy will be full</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6019800"/>
          </a:xfrm>
        </p:spPr>
        <p:txBody>
          <a:bodyPr>
            <a:normAutofit/>
          </a:bodyPr>
          <a:lstStyle/>
          <a:p>
            <a:r>
              <a:rPr lang="en-US" cap="none" dirty="0">
                <a:solidFill>
                  <a:schemeClr val="accent6">
                    <a:lumMod val="50000"/>
                  </a:schemeClr>
                </a:solidFill>
              </a:rPr>
              <a:t>Come let us bow down and worship Him,</a:t>
            </a:r>
            <a:br>
              <a:rPr lang="en-US" cap="none" dirty="0">
                <a:solidFill>
                  <a:schemeClr val="accent6">
                    <a:lumMod val="50000"/>
                  </a:schemeClr>
                </a:solidFill>
              </a:rPr>
            </a:br>
            <a:r>
              <a:rPr lang="en-US" cap="none" dirty="0">
                <a:solidFill>
                  <a:schemeClr val="accent6">
                    <a:lumMod val="50000"/>
                  </a:schemeClr>
                </a:solidFill>
              </a:rPr>
              <a:t>Let us kneel before the Lord our maker,</a:t>
            </a:r>
            <a:br>
              <a:rPr lang="en-US" cap="none" dirty="0">
                <a:solidFill>
                  <a:schemeClr val="accent6">
                    <a:lumMod val="50000"/>
                  </a:schemeClr>
                </a:solidFill>
              </a:rPr>
            </a:br>
            <a:r>
              <a:rPr lang="en-US" cap="none" dirty="0">
                <a:solidFill>
                  <a:schemeClr val="accent6">
                    <a:lumMod val="50000"/>
                  </a:schemeClr>
                </a:solidFill>
              </a:rPr>
              <a:t>For He is our God and His people are we,</a:t>
            </a:r>
            <a:br>
              <a:rPr lang="en-US" cap="none" dirty="0">
                <a:solidFill>
                  <a:schemeClr val="accent6">
                    <a:lumMod val="50000"/>
                  </a:schemeClr>
                </a:solidFill>
              </a:rPr>
            </a:br>
            <a:r>
              <a:rPr lang="en-US" cap="none" dirty="0">
                <a:solidFill>
                  <a:schemeClr val="accent6">
                    <a:lumMod val="50000"/>
                  </a:schemeClr>
                </a:solidFill>
              </a:rPr>
              <a:t>The flock under His care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229600" cy="5257800"/>
          </a:xfrm>
        </p:spPr>
        <p:txBody>
          <a:bodyPr>
            <a:normAutofit/>
          </a:bodyPr>
          <a:lstStyle/>
          <a:p>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 </a:t>
            </a:r>
            <a:br>
              <a:rPr lang="fr-FR" cap="none" dirty="0">
                <a:solidFill>
                  <a:schemeClr val="accent6">
                    <a:lumMod val="50000"/>
                  </a:schemeClr>
                </a:solidFill>
              </a:rPr>
            </a:br>
            <a:r>
              <a:rPr lang="fr-FR" cap="none" dirty="0" err="1">
                <a:solidFill>
                  <a:schemeClr val="accent6">
                    <a:lumMod val="50000"/>
                  </a:schemeClr>
                </a:solidFill>
              </a:rPr>
              <a:t>Alle</a:t>
            </a:r>
            <a:r>
              <a:rPr lang="fr-FR" cap="none" dirty="0">
                <a:solidFill>
                  <a:schemeClr val="accent6">
                    <a:lumMod val="50000"/>
                  </a:schemeClr>
                </a:solidFill>
              </a:rPr>
              <a:t>-lu-</a:t>
            </a:r>
            <a:r>
              <a:rPr lang="fr-FR" cap="none" dirty="0" err="1">
                <a:solidFill>
                  <a:schemeClr val="accent6">
                    <a:lumMod val="50000"/>
                  </a:schemeClr>
                </a:solidFill>
              </a:rPr>
              <a:t>ia</a:t>
            </a:r>
            <a:r>
              <a:rPr lang="fr-FR" cap="none" dirty="0">
                <a:solidFill>
                  <a:schemeClr val="accent6">
                    <a:lumMod val="50000"/>
                  </a:schemeClr>
                </a:solidFill>
              </a:rPr>
              <a:t>!</a:t>
            </a:r>
            <a:br>
              <a:rPr lang="fr-FR" cap="none" dirty="0">
                <a:solidFill>
                  <a:schemeClr val="accent6">
                    <a:lumMod val="50000"/>
                  </a:schemeClr>
                </a:solidFill>
              </a:rPr>
            </a:br>
            <a:r>
              <a:rPr lang="en-US" cap="none" dirty="0">
                <a:solidFill>
                  <a:schemeClr val="accent6">
                    <a:lumMod val="50000"/>
                  </a:schemeClr>
                </a:solidFill>
              </a:rPr>
              <a:t>Hope in God O my soul,</a:t>
            </a:r>
            <a:br>
              <a:rPr lang="en-US" cap="none" dirty="0">
                <a:solidFill>
                  <a:schemeClr val="accent6">
                    <a:lumMod val="50000"/>
                  </a:schemeClr>
                </a:solidFill>
              </a:rPr>
            </a:br>
            <a:r>
              <a:rPr lang="en-US" cap="none" dirty="0">
                <a:solidFill>
                  <a:schemeClr val="accent6">
                    <a:lumMod val="50000"/>
                  </a:schemeClr>
                </a:solidFill>
              </a:rPr>
              <a:t>In him Your joy will be full</a:t>
            </a:r>
            <a:br>
              <a:rPr lang="en-US" cap="none" dirty="0">
                <a:solidFill>
                  <a:schemeClr val="accent6">
                    <a:lumMod val="50000"/>
                  </a:schemeClr>
                </a:solidFill>
              </a:rPr>
            </a:br>
            <a:r>
              <a:rPr lang="en-US" cap="none" dirty="0">
                <a:solidFill>
                  <a:schemeClr val="accent6">
                    <a:lumMod val="50000"/>
                  </a:schemeClr>
                </a:solidFill>
              </a:rPr>
              <a:t>(2X)</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6">
                    <a:lumMod val="50000"/>
                  </a:schemeClr>
                </a:solidFill>
              </a:rPr>
              <a:t>End</a:t>
            </a:r>
            <a:br>
              <a:rPr lang="en-US" cap="none" dirty="0">
                <a:solidFill>
                  <a:schemeClr val="accent6">
                    <a:lumMod val="50000"/>
                  </a:schemeClr>
                </a:solidFill>
              </a:rPr>
            </a:br>
            <a:br>
              <a:rPr lang="en-US" cap="none" dirty="0">
                <a:solidFill>
                  <a:schemeClr val="accent6">
                    <a:lumMod val="50000"/>
                  </a:schemeClr>
                </a:solidFill>
              </a:rPr>
            </a:br>
            <a:br>
              <a:rPr lang="en-US" cap="none" dirty="0">
                <a:solidFill>
                  <a:schemeClr val="accent6">
                    <a:lumMod val="50000"/>
                  </a:schemeClr>
                </a:solidFill>
              </a:rPr>
            </a:br>
            <a:br>
              <a:rPr lang="en-US" cap="none" dirty="0">
                <a:solidFill>
                  <a:schemeClr val="accent6">
                    <a:lumMod val="50000"/>
                  </a:schemeClr>
                </a:solidFill>
              </a:rPr>
            </a:br>
            <a:r>
              <a:rPr lang="en-US" sz="3600" cap="none" dirty="0">
                <a:solidFill>
                  <a:schemeClr val="accent6">
                    <a:lumMod val="50000"/>
                  </a:schemeClr>
                </a:solidFill>
              </a:rPr>
              <a:t>For song chords, visit</a:t>
            </a:r>
            <a:br>
              <a:rPr lang="en-US" sz="3600" cap="none" dirty="0">
                <a:solidFill>
                  <a:schemeClr val="accent6">
                    <a:lumMod val="50000"/>
                  </a:schemeClr>
                </a:solidFill>
              </a:rPr>
            </a:br>
            <a:r>
              <a:rPr lang="en-US" sz="3600" cap="none" dirty="0">
                <a:solidFill>
                  <a:schemeClr val="accent6">
                    <a:lumMod val="50000"/>
                  </a:schemeClr>
                </a:solidFill>
              </a:rPr>
              <a:t>www.chipstenoso.com</a:t>
            </a:r>
            <a:endParaRPr lang="en-US" cap="none" dirty="0">
              <a:solidFill>
                <a:schemeClr val="accent6">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1238</TotalTime>
  <Words>204</Words>
  <Application>Microsoft Office PowerPoint</Application>
  <PresentationFormat>Widescreen</PresentationFormat>
  <Paragraphs>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Verdana</vt:lpstr>
      <vt:lpstr>Wingdings</vt:lpstr>
      <vt:lpstr>Wingdings 2</vt:lpstr>
      <vt:lpstr>Wingdings 3</vt:lpstr>
      <vt:lpstr>Apex</vt:lpstr>
      <vt:lpstr>PSALM 95</vt:lpstr>
      <vt:lpstr>Come let us sing for the joy of the Lord, Let us shout to the rock of salvation, Let us come before Him giving thanks, And extol Him with music and song</vt:lpstr>
      <vt:lpstr>Alle-lu-ia,  Alle-lu-ia! Hope in God O my soul, In him Your joy will be full</vt:lpstr>
      <vt:lpstr>For the Lord is the great God, And the king above kings, In His hands are the depths of the earth, The mountains are His and the sea is His, He formed all living things</vt:lpstr>
      <vt:lpstr>Alle-lu-ia,  Alle-lu-ia! Hope in God O my soul, In him Your joy will be full</vt:lpstr>
      <vt:lpstr>Come let us bow down and worship Him, Let us kneel before the Lord our maker, For He is our God and His people are we, The flock under His care</vt:lpstr>
      <vt:lpstr>Alle-lu-ia,  Alle-lu-ia! Hope in God O my soul, In him Your joy will be full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168</cp:revision>
  <dcterms:created xsi:type="dcterms:W3CDTF">2013-08-06T21:21:49Z</dcterms:created>
  <dcterms:modified xsi:type="dcterms:W3CDTF">2023-09-23T22:48:25Z</dcterms:modified>
</cp:coreProperties>
</file>