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68" r:id="rId3"/>
    <p:sldId id="269" r:id="rId4"/>
    <p:sldId id="271" r:id="rId5"/>
    <p:sldId id="27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REDEEMING LOVE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in Your deep humiliation.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 found me and You crowned me with salvation.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59436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all my sin and guilt,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Has been covered by the blood You spilt.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now I’m living in Your resurrection and light. </a:t>
            </a:r>
          </a:p>
        </p:txBody>
      </p:sp>
    </p:spTree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come boldly,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trusting only,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redeeming love.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Flowing freely,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from Your side now,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atoning blood.</a:t>
            </a:r>
          </a:p>
        </p:txBody>
      </p:sp>
    </p:spTree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river,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fountain,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cleansing flood,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pour out my worship to You,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For Your redeeming love</a:t>
            </a:r>
          </a:p>
        </p:txBody>
      </p:sp>
    </p:spTree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come boldly,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trusting only,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redeeming love.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Flowing freely,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from Your side now,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atoning blood.</a:t>
            </a:r>
          </a:p>
        </p:txBody>
      </p:sp>
    </p:spTree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river,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fountain,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cleansing flood,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pour out my worship to You,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For Your redeeming love</a:t>
            </a:r>
          </a:p>
        </p:txBody>
      </p:sp>
    </p:spTree>
  </p:cSld>
  <p:clrMapOvr>
    <a:masterClrMapping/>
  </p:clrMapOvr>
  <p:transition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cap="none" dirty="0">
                <a:solidFill>
                  <a:schemeClr val="accent2">
                    <a:lumMod val="7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come boldly,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trusting only,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redeeming love.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Flowing freely,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from Your side now,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atoning blood.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river,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fountain,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cleansing flood,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pour out my worship to You,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For Your redeeming love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come boldly,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trusting only,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redeeming love.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Flowing freely,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from Your side now,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atoning blood.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river,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fountain,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cleansing flood,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pour out my worship to You,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For Your redeeming love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791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in Your cross of shame and suffering,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what the world disdains as nothing.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943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in such foolishness.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will glory for its nothing else.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Than Your wisdom and Your awesome power, my God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144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come boldly,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trusting only,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redeeming love.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Flowing freely,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from Your side now,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Your atoning blood.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river, 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fountain,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Like a cleansing flood,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pour out my worship to You,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For Your redeeming love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404</Words>
  <Application>Microsoft Office PowerPoint</Application>
  <PresentationFormat>Widescreen</PresentationFormat>
  <Paragraphs>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Verdana</vt:lpstr>
      <vt:lpstr>Wingdings</vt:lpstr>
      <vt:lpstr>Wingdings 2</vt:lpstr>
      <vt:lpstr>Wingdings 3</vt:lpstr>
      <vt:lpstr>Apex</vt:lpstr>
      <vt:lpstr>REDEEMING LOVE</vt:lpstr>
      <vt:lpstr>I come boldly,  trusting only, Your redeeming love. Flowing freely,  from Your side now, Your atoning blood.</vt:lpstr>
      <vt:lpstr>Like a river,  like a fountain, Like a cleansing flood, I pour out my worship to You, For Your redeeming love</vt:lpstr>
      <vt:lpstr>I come boldly,  trusting only, Your redeeming love. Flowing freely,  from Your side now, Your atoning blood.</vt:lpstr>
      <vt:lpstr>Like a river,  like a fountain, Like a cleansing flood, I pour out my worship to You, For Your redeeming love</vt:lpstr>
      <vt:lpstr>I will glory in Your cross of shame and suffering, I will glory what the world disdains as nothing. </vt:lpstr>
      <vt:lpstr>I will glory in such foolishness. I will glory for its nothing else. Than Your wisdom and Your awesome power, my God</vt:lpstr>
      <vt:lpstr>I come boldly,  trusting only, Your redeeming love. Flowing freely,  from Your side now, Your atoning blood.</vt:lpstr>
      <vt:lpstr>Like a river,  like a fountain, Like a cleansing flood, I pour out my worship to You, For Your redeeming love</vt:lpstr>
      <vt:lpstr>I will glory in Your deep humiliation. You found me and You crowned me with salvation. </vt:lpstr>
      <vt:lpstr> I will glory all my sin and guilt, Has been covered by the blood You spilt. And now I’m living in Your resurrection and light. </vt:lpstr>
      <vt:lpstr>I come boldly,  trusting only, Your redeeming love. Flowing freely,  from Your side now, Your atoning blood.</vt:lpstr>
      <vt:lpstr>Like a river,  like a fountain, Like a cleansing flood, I pour out my worship to You, For Your redeeming love</vt:lpstr>
      <vt:lpstr>I come boldly,  trusting only, Your redeeming love. Flowing freely,  from Your side now, Your atoning blood.</vt:lpstr>
      <vt:lpstr>Like a river,  like a fountain, Like a cleansing flood, I pour out my worship to You, For Your redeeming love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170</cp:revision>
  <dcterms:created xsi:type="dcterms:W3CDTF">2013-08-06T21:21:49Z</dcterms:created>
  <dcterms:modified xsi:type="dcterms:W3CDTF">2023-09-23T22:49:12Z</dcterms:modified>
</cp:coreProperties>
</file>