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8" r:id="rId3"/>
    <p:sldId id="269" r:id="rId4"/>
    <p:sldId id="270" r:id="rId5"/>
    <p:sldId id="271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SALVATION BELONGS TO OUR GOD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9436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Salvation belongs to our God,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Who sits upon the throne,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unto the lamb, 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Praise and glory,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Wisdom and thanks, Honor and power and strength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 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AMEN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we the redeemed shall be strong,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In purpose and unity,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Declaring aloud,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Praise and glory, Wisdom and thanks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Honor and power and strength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Be to our God, forever and ever 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AMEN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148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Verdana</vt:lpstr>
      <vt:lpstr>Wingdings</vt:lpstr>
      <vt:lpstr>Wingdings 2</vt:lpstr>
      <vt:lpstr>Wingdings 3</vt:lpstr>
      <vt:lpstr>Apex</vt:lpstr>
      <vt:lpstr>SALVATION BELONGS TO OUR GOD</vt:lpstr>
      <vt:lpstr>Salvation belongs to our God, Who sits upon the throne, And unto the lamb,  Praise and glory, Wisdom and thanks, Honor and power and strength</vt:lpstr>
      <vt:lpstr>Be to our God, forever and ever Be to our God, forever and ever Be to our God, forever and ever  AMEN</vt:lpstr>
      <vt:lpstr>And we the redeemed shall be strong, In purpose and unity, Declaring aloud,  Praise and glory, Wisdom and thanks Honor and power and strength</vt:lpstr>
      <vt:lpstr>Be to our God, forever and ever Be to our God, forever and ever Be to our God, forever and ever  AMEN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173</cp:revision>
  <dcterms:created xsi:type="dcterms:W3CDTF">2013-08-06T21:21:49Z</dcterms:created>
  <dcterms:modified xsi:type="dcterms:W3CDTF">2023-09-23T22:50:39Z</dcterms:modified>
</cp:coreProperties>
</file>