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68" r:id="rId3"/>
    <p:sldId id="269" r:id="rId4"/>
    <p:sldId id="270" r:id="rId5"/>
    <p:sldId id="271" r:id="rId6"/>
    <p:sldId id="272" r:id="rId7"/>
    <p:sldId id="273" r:id="rId8"/>
    <p:sldId id="274" r:id="rId9"/>
    <p:sldId id="26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32" y="2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D4F11F-6EF1-4A69-8E8E-3E02F6D9ABD7}" type="datetimeFigureOut">
              <a:rPr lang="en-US" smtClean="0"/>
              <a:t>9/23/2023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A12B2A-FCE6-4807-8CBF-CD45E34C2A0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562707" y="1371600"/>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03E9A3F8-EBF5-46D6-8E5D-5FDE44C86E65}" type="datetimeFigureOut">
              <a:rPr lang="en-US" smtClean="0"/>
              <a:pPr/>
              <a:t>9/23/2023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C8FF8A43-5306-4B32-97EA-1F98CD555CDA}" type="slidenum">
              <a:rPr lang="en-US" smtClean="0"/>
              <a:pPr/>
              <a:t>‹#›</a:t>
            </a:fld>
            <a:endParaRPr lang="en-US"/>
          </a:p>
        </p:txBody>
      </p:sp>
      <p:sp>
        <p:nvSpPr>
          <p:cNvPr id="9" name="Subtitle 8"/>
          <p:cNvSpPr>
            <a:spLocks noGrp="1"/>
          </p:cNvSpPr>
          <p:nvPr>
            <p:ph type="subTitle" idx="1"/>
          </p:nvPr>
        </p:nvSpPr>
        <p:spPr>
          <a:xfrm>
            <a:off x="1828800" y="3331698"/>
            <a:ext cx="85344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transition>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E9A3F8-EBF5-46D6-8E5D-5FDE44C86E65}"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E9A3F8-EBF5-46D6-8E5D-5FDE44C86E65}"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E9A3F8-EBF5-46D6-8E5D-5FDE44C86E65}"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33600" y="609600"/>
            <a:ext cx="94488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2133600" y="2507786"/>
            <a:ext cx="94488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3E9A3F8-EBF5-46D6-8E5D-5FDE44C86E65}" type="datetimeFigureOut">
              <a:rPr lang="en-US" smtClean="0"/>
              <a:pPr/>
              <a:t>9/23/2023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66400" y="6416676"/>
            <a:ext cx="1016000" cy="365125"/>
          </a:xfrm>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E9A3F8-EBF5-46D6-8E5D-5FDE44C86E65}"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3E9A3F8-EBF5-46D6-8E5D-5FDE44C86E65}" type="datetimeFigureOut">
              <a:rPr lang="en-US" smtClean="0"/>
              <a:pPr/>
              <a:t>9/23/2023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3E9A3F8-EBF5-46D6-8E5D-5FDE44C86E65}" type="datetimeFigureOut">
              <a:rPr lang="en-US" smtClean="0"/>
              <a:pPr/>
              <a:t>9/23/2023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E9A3F8-EBF5-46D6-8E5D-5FDE44C86E65}" type="datetimeFigureOut">
              <a:rPr lang="en-US" smtClean="0"/>
              <a:pPr/>
              <a:t>9/23/2023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E9A3F8-EBF5-46D6-8E5D-5FDE44C86E65}"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2438400" y="1831975"/>
            <a:ext cx="73152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3E9A3F8-EBF5-46D6-8E5D-5FDE44C86E65}" type="datetimeFigureOut">
              <a:rPr lang="en-US" smtClean="0"/>
              <a:pPr/>
              <a:t>9/23/2023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FF8A43-5306-4B32-97EA-1F98CD555CDA}" type="slidenum">
              <a:rPr lang="en-US" smtClean="0"/>
              <a:pPr/>
              <a:t>‹#›</a:t>
            </a:fld>
            <a:endParaRPr lang="en-US"/>
          </a:p>
        </p:txBody>
      </p:sp>
    </p:spTree>
  </p:cSld>
  <p:clrMapOvr>
    <a:masterClrMapping/>
  </p:clrMapOvr>
  <p:transition>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609600" y="1600200"/>
            <a:ext cx="109728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3E9A3F8-EBF5-46D6-8E5D-5FDE44C86E65}" type="datetimeFigureOut">
              <a:rPr lang="en-US" smtClean="0"/>
              <a:pPr/>
              <a:t>9/23/2023</a:t>
            </a:fld>
            <a:endParaRPr lang="en-US"/>
          </a:p>
        </p:txBody>
      </p:sp>
      <p:sp>
        <p:nvSpPr>
          <p:cNvPr id="3" name="Footer Placeholder 2"/>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8FF8A43-5306-4B32-97EA-1F98CD555CD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push dir="u"/>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1371600"/>
            <a:ext cx="8229600" cy="1676400"/>
          </a:xfrm>
        </p:spPr>
        <p:txBody>
          <a:bodyPr>
            <a:normAutofit/>
          </a:bodyPr>
          <a:lstStyle/>
          <a:p>
            <a:r>
              <a:rPr lang="en-US" dirty="0">
                <a:solidFill>
                  <a:schemeClr val="accent2">
                    <a:lumMod val="75000"/>
                  </a:schemeClr>
                </a:solidFill>
              </a:rPr>
              <a:t>SHINE, JESUS SHINE</a:t>
            </a:r>
          </a:p>
        </p:txBody>
      </p:sp>
    </p:spTree>
  </p:cSld>
  <p:clrMapOvr>
    <a:masterClrMapping/>
  </p:clrMapOvr>
  <p:transition>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457200"/>
            <a:ext cx="8229600" cy="5181600"/>
          </a:xfrm>
        </p:spPr>
        <p:txBody>
          <a:bodyPr>
            <a:normAutofit/>
          </a:bodyPr>
          <a:lstStyle/>
          <a:p>
            <a:r>
              <a:rPr lang="en-US" cap="none" dirty="0">
                <a:solidFill>
                  <a:schemeClr val="accent2">
                    <a:lumMod val="75000"/>
                  </a:schemeClr>
                </a:solidFill>
              </a:rPr>
              <a:t>Lord the light of Your love is shining,</a:t>
            </a:r>
            <a:br>
              <a:rPr lang="en-US" cap="none" dirty="0">
                <a:solidFill>
                  <a:schemeClr val="accent2">
                    <a:lumMod val="75000"/>
                  </a:schemeClr>
                </a:solidFill>
              </a:rPr>
            </a:br>
            <a:r>
              <a:rPr lang="en-US" cap="none" dirty="0">
                <a:solidFill>
                  <a:schemeClr val="accent2">
                    <a:lumMod val="75000"/>
                  </a:schemeClr>
                </a:solidFill>
              </a:rPr>
              <a:t>In the midst of the darkness shining</a:t>
            </a:r>
            <a:br>
              <a:rPr lang="en-US" cap="none" dirty="0">
                <a:solidFill>
                  <a:schemeClr val="accent2">
                    <a:lumMod val="75000"/>
                  </a:schemeClr>
                </a:solidFill>
              </a:rPr>
            </a:br>
            <a:endParaRPr lang="en-US" cap="none" dirty="0">
              <a:solidFill>
                <a:schemeClr val="accent2">
                  <a:lumMod val="75000"/>
                </a:schemeClr>
              </a:solidFill>
            </a:endParaRPr>
          </a:p>
        </p:txBody>
      </p:sp>
    </p:spTree>
  </p:cSld>
  <p:clrMapOvr>
    <a:masterClrMapping/>
  </p:clrMapOvr>
  <p:transition>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0"/>
            <a:ext cx="8229600" cy="6096000"/>
          </a:xfrm>
        </p:spPr>
        <p:txBody>
          <a:bodyPr>
            <a:normAutofit/>
          </a:bodyPr>
          <a:lstStyle/>
          <a:p>
            <a:br>
              <a:rPr lang="en-US" cap="none" dirty="0">
                <a:solidFill>
                  <a:schemeClr val="accent2">
                    <a:lumMod val="75000"/>
                  </a:schemeClr>
                </a:solidFill>
              </a:rPr>
            </a:br>
            <a:r>
              <a:rPr lang="en-US" cap="none" dirty="0">
                <a:solidFill>
                  <a:schemeClr val="accent2">
                    <a:lumMod val="75000"/>
                  </a:schemeClr>
                </a:solidFill>
              </a:rPr>
              <a:t>Jesus light of the world, </a:t>
            </a:r>
            <a:br>
              <a:rPr lang="en-US" cap="none" dirty="0">
                <a:solidFill>
                  <a:schemeClr val="accent2">
                    <a:lumMod val="75000"/>
                  </a:schemeClr>
                </a:solidFill>
              </a:rPr>
            </a:br>
            <a:r>
              <a:rPr lang="en-US" cap="none" dirty="0">
                <a:solidFill>
                  <a:schemeClr val="accent2">
                    <a:lumMod val="75000"/>
                  </a:schemeClr>
                </a:solidFill>
              </a:rPr>
              <a:t>Shine upon us,</a:t>
            </a:r>
            <a:br>
              <a:rPr lang="en-US" cap="none" dirty="0">
                <a:solidFill>
                  <a:schemeClr val="accent2">
                    <a:lumMod val="75000"/>
                  </a:schemeClr>
                </a:solidFill>
              </a:rPr>
            </a:br>
            <a:r>
              <a:rPr lang="en-US" cap="none" dirty="0">
                <a:solidFill>
                  <a:schemeClr val="accent2">
                    <a:lumMod val="75000"/>
                  </a:schemeClr>
                </a:solidFill>
              </a:rPr>
              <a:t>Set us free by the truth You now bring us,</a:t>
            </a:r>
            <a:br>
              <a:rPr lang="en-US" cap="none" dirty="0">
                <a:solidFill>
                  <a:schemeClr val="accent2">
                    <a:lumMod val="75000"/>
                  </a:schemeClr>
                </a:solidFill>
              </a:rPr>
            </a:br>
            <a:r>
              <a:rPr lang="en-US" cap="none" dirty="0">
                <a:solidFill>
                  <a:schemeClr val="accent2">
                    <a:lumMod val="75000"/>
                  </a:schemeClr>
                </a:solidFill>
              </a:rPr>
              <a:t>Shine on me, shine on me</a:t>
            </a:r>
          </a:p>
        </p:txBody>
      </p:sp>
    </p:spTree>
  </p:cSld>
  <p:clrMapOvr>
    <a:masterClrMapping/>
  </p:clrMapOvr>
  <p:transition>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0"/>
            <a:ext cx="8229600" cy="6629400"/>
          </a:xfrm>
        </p:spPr>
        <p:txBody>
          <a:bodyPr>
            <a:normAutofit fontScale="90000"/>
          </a:bodyPr>
          <a:lstStyle/>
          <a:p>
            <a:r>
              <a:rPr lang="pt-BR" cap="none" dirty="0">
                <a:solidFill>
                  <a:schemeClr val="accent2">
                    <a:lumMod val="75000"/>
                  </a:schemeClr>
                </a:solidFill>
              </a:rPr>
              <a:t>Shine Jesus shine,</a:t>
            </a:r>
            <a:br>
              <a:rPr lang="en-US" cap="none" dirty="0">
                <a:solidFill>
                  <a:schemeClr val="accent2">
                    <a:lumMod val="75000"/>
                  </a:schemeClr>
                </a:solidFill>
              </a:rPr>
            </a:br>
            <a:r>
              <a:rPr lang="en-US" cap="none" dirty="0">
                <a:solidFill>
                  <a:schemeClr val="accent2">
                    <a:lumMod val="75000"/>
                  </a:schemeClr>
                </a:solidFill>
              </a:rPr>
              <a:t>Fill this land with the Father's  glory,</a:t>
            </a:r>
            <a:br>
              <a:rPr lang="en-US" cap="none" dirty="0">
                <a:solidFill>
                  <a:schemeClr val="accent2">
                    <a:lumMod val="75000"/>
                  </a:schemeClr>
                </a:solidFill>
              </a:rPr>
            </a:br>
            <a:r>
              <a:rPr lang="en-US" cap="none" dirty="0">
                <a:solidFill>
                  <a:schemeClr val="accent2">
                    <a:lumMod val="75000"/>
                  </a:schemeClr>
                </a:solidFill>
              </a:rPr>
              <a:t>Blaze spirit blaze, </a:t>
            </a:r>
            <a:br>
              <a:rPr lang="en-US" cap="none" dirty="0">
                <a:solidFill>
                  <a:schemeClr val="accent2">
                    <a:lumMod val="75000"/>
                  </a:schemeClr>
                </a:solidFill>
              </a:rPr>
            </a:br>
            <a:r>
              <a:rPr lang="en-US" cap="none" dirty="0">
                <a:solidFill>
                  <a:schemeClr val="accent2">
                    <a:lumMod val="75000"/>
                  </a:schemeClr>
                </a:solidFill>
              </a:rPr>
              <a:t>Set our hearts on fire,</a:t>
            </a:r>
            <a:br>
              <a:rPr lang="en-US" cap="none" dirty="0">
                <a:solidFill>
                  <a:schemeClr val="accent2">
                    <a:lumMod val="75000"/>
                  </a:schemeClr>
                </a:solidFill>
              </a:rPr>
            </a:br>
            <a:r>
              <a:rPr lang="en-US" cap="none" dirty="0">
                <a:solidFill>
                  <a:schemeClr val="accent2">
                    <a:lumMod val="75000"/>
                  </a:schemeClr>
                </a:solidFill>
              </a:rPr>
              <a:t>Flow river flow, </a:t>
            </a:r>
            <a:br>
              <a:rPr lang="en-US" cap="none" dirty="0">
                <a:solidFill>
                  <a:schemeClr val="accent2">
                    <a:lumMod val="75000"/>
                  </a:schemeClr>
                </a:solidFill>
              </a:rPr>
            </a:br>
            <a:r>
              <a:rPr lang="en-US" cap="none" dirty="0">
                <a:solidFill>
                  <a:schemeClr val="accent2">
                    <a:lumMod val="75000"/>
                  </a:schemeClr>
                </a:solidFill>
              </a:rPr>
              <a:t>Flood the nations</a:t>
            </a:r>
            <a:br>
              <a:rPr lang="en-US" cap="none" dirty="0">
                <a:solidFill>
                  <a:schemeClr val="accent2">
                    <a:lumMod val="75000"/>
                  </a:schemeClr>
                </a:solidFill>
              </a:rPr>
            </a:br>
            <a:r>
              <a:rPr lang="en-US" cap="none" dirty="0">
                <a:solidFill>
                  <a:schemeClr val="accent2">
                    <a:lumMod val="75000"/>
                  </a:schemeClr>
                </a:solidFill>
              </a:rPr>
              <a:t>with grace and mercy,</a:t>
            </a:r>
            <a:br>
              <a:rPr lang="en-US" cap="none" dirty="0">
                <a:solidFill>
                  <a:schemeClr val="accent2">
                    <a:lumMod val="75000"/>
                  </a:schemeClr>
                </a:solidFill>
              </a:rPr>
            </a:br>
            <a:r>
              <a:rPr lang="en-US" cap="none" dirty="0">
                <a:solidFill>
                  <a:schemeClr val="accent2">
                    <a:lumMod val="75000"/>
                  </a:schemeClr>
                </a:solidFill>
              </a:rPr>
              <a:t>Send forth Your word, Lord and let there be light</a:t>
            </a:r>
          </a:p>
        </p:txBody>
      </p:sp>
    </p:spTree>
  </p:cSld>
  <p:clrMapOvr>
    <a:masterClrMapping/>
  </p:clrMapOvr>
  <p:transition>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228600"/>
            <a:ext cx="8229600" cy="6477000"/>
          </a:xfrm>
        </p:spPr>
        <p:txBody>
          <a:bodyPr>
            <a:normAutofit fontScale="90000"/>
          </a:bodyPr>
          <a:lstStyle/>
          <a:p>
            <a:r>
              <a:rPr lang="en-US" cap="none" dirty="0">
                <a:solidFill>
                  <a:schemeClr val="accent2">
                    <a:lumMod val="75000"/>
                  </a:schemeClr>
                </a:solidFill>
              </a:rPr>
              <a:t>Lord I come to Your awesome presence,</a:t>
            </a:r>
            <a:br>
              <a:rPr lang="en-US" cap="none" dirty="0">
                <a:solidFill>
                  <a:schemeClr val="accent2">
                    <a:lumMod val="75000"/>
                  </a:schemeClr>
                </a:solidFill>
              </a:rPr>
            </a:br>
            <a:r>
              <a:rPr lang="en-US" cap="none" dirty="0">
                <a:solidFill>
                  <a:schemeClr val="accent2">
                    <a:lumMod val="75000"/>
                  </a:schemeClr>
                </a:solidFill>
              </a:rPr>
              <a:t>From the shadows into Your radiance,</a:t>
            </a:r>
            <a:br>
              <a:rPr lang="en-US" cap="none" dirty="0">
                <a:solidFill>
                  <a:schemeClr val="accent2">
                    <a:lumMod val="75000"/>
                  </a:schemeClr>
                </a:solidFill>
              </a:rPr>
            </a:br>
            <a:r>
              <a:rPr lang="en-US" cap="none" dirty="0">
                <a:solidFill>
                  <a:schemeClr val="accent2">
                    <a:lumMod val="75000"/>
                  </a:schemeClr>
                </a:solidFill>
              </a:rPr>
              <a:t>By the blood I may enter Your brightness,</a:t>
            </a:r>
            <a:br>
              <a:rPr lang="en-US" cap="none" dirty="0">
                <a:solidFill>
                  <a:schemeClr val="accent2">
                    <a:lumMod val="75000"/>
                  </a:schemeClr>
                </a:solidFill>
              </a:rPr>
            </a:br>
            <a:r>
              <a:rPr lang="en-US" cap="none" dirty="0">
                <a:solidFill>
                  <a:schemeClr val="accent2">
                    <a:lumMod val="75000"/>
                  </a:schemeClr>
                </a:solidFill>
              </a:rPr>
              <a:t>Search me, try me, Consume all my darkness,</a:t>
            </a:r>
            <a:br>
              <a:rPr lang="en-US" cap="none" dirty="0">
                <a:solidFill>
                  <a:schemeClr val="accent2">
                    <a:lumMod val="75000"/>
                  </a:schemeClr>
                </a:solidFill>
              </a:rPr>
            </a:br>
            <a:r>
              <a:rPr lang="en-US" cap="none" dirty="0">
                <a:solidFill>
                  <a:schemeClr val="accent2">
                    <a:lumMod val="75000"/>
                  </a:schemeClr>
                </a:solidFill>
              </a:rPr>
              <a:t>Shine on me, shine on me</a:t>
            </a:r>
          </a:p>
        </p:txBody>
      </p:sp>
    </p:spTree>
  </p:cSld>
  <p:clrMapOvr>
    <a:masterClrMapping/>
  </p:clrMapOvr>
  <p:transition>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0"/>
            <a:ext cx="8229600" cy="6629400"/>
          </a:xfrm>
        </p:spPr>
        <p:txBody>
          <a:bodyPr>
            <a:normAutofit fontScale="90000"/>
          </a:bodyPr>
          <a:lstStyle/>
          <a:p>
            <a:r>
              <a:rPr lang="pt-BR" cap="none" dirty="0">
                <a:solidFill>
                  <a:schemeClr val="accent2">
                    <a:lumMod val="75000"/>
                  </a:schemeClr>
                </a:solidFill>
              </a:rPr>
              <a:t>Shine Jesus shine,</a:t>
            </a:r>
            <a:br>
              <a:rPr lang="en-US" cap="none" dirty="0">
                <a:solidFill>
                  <a:schemeClr val="accent2">
                    <a:lumMod val="75000"/>
                  </a:schemeClr>
                </a:solidFill>
              </a:rPr>
            </a:br>
            <a:r>
              <a:rPr lang="en-US" cap="none" dirty="0">
                <a:solidFill>
                  <a:schemeClr val="accent2">
                    <a:lumMod val="75000"/>
                  </a:schemeClr>
                </a:solidFill>
              </a:rPr>
              <a:t>Fill this land with the Father's  glory,</a:t>
            </a:r>
            <a:br>
              <a:rPr lang="en-US" cap="none" dirty="0">
                <a:solidFill>
                  <a:schemeClr val="accent2">
                    <a:lumMod val="75000"/>
                  </a:schemeClr>
                </a:solidFill>
              </a:rPr>
            </a:br>
            <a:r>
              <a:rPr lang="en-US" cap="none" dirty="0">
                <a:solidFill>
                  <a:schemeClr val="accent2">
                    <a:lumMod val="75000"/>
                  </a:schemeClr>
                </a:solidFill>
              </a:rPr>
              <a:t>Blaze spirit blaze, </a:t>
            </a:r>
            <a:br>
              <a:rPr lang="en-US" cap="none" dirty="0">
                <a:solidFill>
                  <a:schemeClr val="accent2">
                    <a:lumMod val="75000"/>
                  </a:schemeClr>
                </a:solidFill>
              </a:rPr>
            </a:br>
            <a:r>
              <a:rPr lang="en-US" cap="none" dirty="0">
                <a:solidFill>
                  <a:schemeClr val="accent2">
                    <a:lumMod val="75000"/>
                  </a:schemeClr>
                </a:solidFill>
              </a:rPr>
              <a:t>Set our hearts on fire,</a:t>
            </a:r>
            <a:br>
              <a:rPr lang="en-US" cap="none" dirty="0">
                <a:solidFill>
                  <a:schemeClr val="accent2">
                    <a:lumMod val="75000"/>
                  </a:schemeClr>
                </a:solidFill>
              </a:rPr>
            </a:br>
            <a:r>
              <a:rPr lang="en-US" cap="none" dirty="0">
                <a:solidFill>
                  <a:schemeClr val="accent2">
                    <a:lumMod val="75000"/>
                  </a:schemeClr>
                </a:solidFill>
              </a:rPr>
              <a:t>Flow river flow, </a:t>
            </a:r>
            <a:br>
              <a:rPr lang="en-US" cap="none" dirty="0">
                <a:solidFill>
                  <a:schemeClr val="accent2">
                    <a:lumMod val="75000"/>
                  </a:schemeClr>
                </a:solidFill>
              </a:rPr>
            </a:br>
            <a:r>
              <a:rPr lang="en-US" cap="none" dirty="0">
                <a:solidFill>
                  <a:schemeClr val="accent2">
                    <a:lumMod val="75000"/>
                  </a:schemeClr>
                </a:solidFill>
              </a:rPr>
              <a:t>Flood the nations</a:t>
            </a:r>
            <a:br>
              <a:rPr lang="en-US" cap="none" dirty="0">
                <a:solidFill>
                  <a:schemeClr val="accent2">
                    <a:lumMod val="75000"/>
                  </a:schemeClr>
                </a:solidFill>
              </a:rPr>
            </a:br>
            <a:r>
              <a:rPr lang="en-US" cap="none" dirty="0">
                <a:solidFill>
                  <a:schemeClr val="accent2">
                    <a:lumMod val="75000"/>
                  </a:schemeClr>
                </a:solidFill>
              </a:rPr>
              <a:t>with grace and mercy,</a:t>
            </a:r>
            <a:br>
              <a:rPr lang="en-US" cap="none" dirty="0">
                <a:solidFill>
                  <a:schemeClr val="accent2">
                    <a:lumMod val="75000"/>
                  </a:schemeClr>
                </a:solidFill>
              </a:rPr>
            </a:br>
            <a:r>
              <a:rPr lang="en-US" cap="none" dirty="0">
                <a:solidFill>
                  <a:schemeClr val="accent2">
                    <a:lumMod val="75000"/>
                  </a:schemeClr>
                </a:solidFill>
              </a:rPr>
              <a:t>Send forth Your word, Lord and let there be light</a:t>
            </a:r>
          </a:p>
        </p:txBody>
      </p:sp>
    </p:spTree>
  </p:cSld>
  <p:clrMapOvr>
    <a:masterClrMapping/>
  </p:clrMapOvr>
  <p:transition>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0"/>
            <a:ext cx="8229600" cy="6324600"/>
          </a:xfrm>
        </p:spPr>
        <p:txBody>
          <a:bodyPr>
            <a:normAutofit fontScale="90000"/>
          </a:bodyPr>
          <a:lstStyle/>
          <a:p>
            <a:r>
              <a:rPr lang="en-US" cap="none" dirty="0">
                <a:solidFill>
                  <a:schemeClr val="accent2">
                    <a:lumMod val="75000"/>
                  </a:schemeClr>
                </a:solidFill>
              </a:rPr>
              <a:t>As we gaze on Your kingly brightness,</a:t>
            </a:r>
            <a:br>
              <a:rPr lang="en-US" cap="none" dirty="0">
                <a:solidFill>
                  <a:schemeClr val="accent2">
                    <a:lumMod val="75000"/>
                  </a:schemeClr>
                </a:solidFill>
              </a:rPr>
            </a:br>
            <a:r>
              <a:rPr lang="en-US" cap="none" dirty="0">
                <a:solidFill>
                  <a:schemeClr val="accent2">
                    <a:lumMod val="75000"/>
                  </a:schemeClr>
                </a:solidFill>
              </a:rPr>
              <a:t>So our faces display Your likeness,</a:t>
            </a:r>
            <a:br>
              <a:rPr lang="en-US" cap="none" dirty="0">
                <a:solidFill>
                  <a:schemeClr val="accent2">
                    <a:lumMod val="75000"/>
                  </a:schemeClr>
                </a:solidFill>
              </a:rPr>
            </a:br>
            <a:r>
              <a:rPr lang="en-US" cap="none" dirty="0">
                <a:solidFill>
                  <a:schemeClr val="accent2">
                    <a:lumMod val="75000"/>
                  </a:schemeClr>
                </a:solidFill>
              </a:rPr>
              <a:t>Ever changing from glory to glory,</a:t>
            </a:r>
            <a:br>
              <a:rPr lang="en-US" cap="none" dirty="0">
                <a:solidFill>
                  <a:schemeClr val="accent2">
                    <a:lumMod val="75000"/>
                  </a:schemeClr>
                </a:solidFill>
              </a:rPr>
            </a:br>
            <a:r>
              <a:rPr lang="en-US" cap="none" dirty="0">
                <a:solidFill>
                  <a:schemeClr val="accent2">
                    <a:lumMod val="75000"/>
                  </a:schemeClr>
                </a:solidFill>
              </a:rPr>
              <a:t>Mirrored here may our lives tell Your story,</a:t>
            </a:r>
            <a:br>
              <a:rPr lang="en-US" cap="none" dirty="0">
                <a:solidFill>
                  <a:schemeClr val="accent2">
                    <a:lumMod val="75000"/>
                  </a:schemeClr>
                </a:solidFill>
              </a:rPr>
            </a:br>
            <a:r>
              <a:rPr lang="en-US" cap="none" dirty="0">
                <a:solidFill>
                  <a:schemeClr val="accent2">
                    <a:lumMod val="75000"/>
                  </a:schemeClr>
                </a:solidFill>
              </a:rPr>
              <a:t>Shine on me, shine on me</a:t>
            </a:r>
          </a:p>
        </p:txBody>
      </p:sp>
    </p:spTree>
  </p:cSld>
  <p:clrMapOvr>
    <a:masterClrMapping/>
  </p:clrMapOvr>
  <p:transition>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0"/>
            <a:ext cx="8229600" cy="6248400"/>
          </a:xfrm>
        </p:spPr>
        <p:txBody>
          <a:bodyPr>
            <a:normAutofit fontScale="90000"/>
          </a:bodyPr>
          <a:lstStyle/>
          <a:p>
            <a:r>
              <a:rPr lang="pt-BR" sz="4000" cap="none" dirty="0">
                <a:solidFill>
                  <a:schemeClr val="accent2">
                    <a:lumMod val="75000"/>
                  </a:schemeClr>
                </a:solidFill>
              </a:rPr>
              <a:t>Shine Jesus shine,</a:t>
            </a:r>
            <a:br>
              <a:rPr lang="en-US" sz="4000" cap="none" dirty="0">
                <a:solidFill>
                  <a:schemeClr val="accent2">
                    <a:lumMod val="75000"/>
                  </a:schemeClr>
                </a:solidFill>
              </a:rPr>
            </a:br>
            <a:r>
              <a:rPr lang="en-US" sz="4000" cap="none" dirty="0">
                <a:solidFill>
                  <a:schemeClr val="accent2">
                    <a:lumMod val="75000"/>
                  </a:schemeClr>
                </a:solidFill>
              </a:rPr>
              <a:t>Fill this land with the Father's  glory,</a:t>
            </a:r>
            <a:br>
              <a:rPr lang="en-US" sz="4000" cap="none" dirty="0">
                <a:solidFill>
                  <a:schemeClr val="accent2">
                    <a:lumMod val="75000"/>
                  </a:schemeClr>
                </a:solidFill>
              </a:rPr>
            </a:br>
            <a:r>
              <a:rPr lang="en-US" sz="4000" cap="none" dirty="0">
                <a:solidFill>
                  <a:schemeClr val="accent2">
                    <a:lumMod val="75000"/>
                  </a:schemeClr>
                </a:solidFill>
              </a:rPr>
              <a:t>Blaze spirit blaze, </a:t>
            </a:r>
            <a:br>
              <a:rPr lang="en-US" sz="4000" cap="none" dirty="0">
                <a:solidFill>
                  <a:schemeClr val="accent2">
                    <a:lumMod val="75000"/>
                  </a:schemeClr>
                </a:solidFill>
              </a:rPr>
            </a:br>
            <a:r>
              <a:rPr lang="en-US" sz="4000" cap="none" dirty="0">
                <a:solidFill>
                  <a:schemeClr val="accent2">
                    <a:lumMod val="75000"/>
                  </a:schemeClr>
                </a:solidFill>
              </a:rPr>
              <a:t>Set our hearts on fire,</a:t>
            </a:r>
            <a:br>
              <a:rPr lang="en-US" sz="4000" cap="none" dirty="0">
                <a:solidFill>
                  <a:schemeClr val="accent2">
                    <a:lumMod val="75000"/>
                  </a:schemeClr>
                </a:solidFill>
              </a:rPr>
            </a:br>
            <a:r>
              <a:rPr lang="en-US" sz="4000" cap="none" dirty="0">
                <a:solidFill>
                  <a:schemeClr val="accent2">
                    <a:lumMod val="75000"/>
                  </a:schemeClr>
                </a:solidFill>
              </a:rPr>
              <a:t>Flow river flow, </a:t>
            </a:r>
            <a:br>
              <a:rPr lang="en-US" sz="4000" cap="none" dirty="0">
                <a:solidFill>
                  <a:schemeClr val="accent2">
                    <a:lumMod val="75000"/>
                  </a:schemeClr>
                </a:solidFill>
              </a:rPr>
            </a:br>
            <a:r>
              <a:rPr lang="en-US" sz="4000" cap="none" dirty="0">
                <a:solidFill>
                  <a:schemeClr val="accent2">
                    <a:lumMod val="75000"/>
                  </a:schemeClr>
                </a:solidFill>
              </a:rPr>
              <a:t>Flood the nations</a:t>
            </a:r>
            <a:br>
              <a:rPr lang="en-US" sz="4000" cap="none" dirty="0">
                <a:solidFill>
                  <a:schemeClr val="accent2">
                    <a:lumMod val="75000"/>
                  </a:schemeClr>
                </a:solidFill>
              </a:rPr>
            </a:br>
            <a:r>
              <a:rPr lang="en-US" sz="4000" cap="none" dirty="0">
                <a:solidFill>
                  <a:schemeClr val="accent2">
                    <a:lumMod val="75000"/>
                  </a:schemeClr>
                </a:solidFill>
              </a:rPr>
              <a:t>with grace and mercy,</a:t>
            </a:r>
            <a:br>
              <a:rPr lang="en-US" sz="4000" cap="none" dirty="0">
                <a:solidFill>
                  <a:schemeClr val="accent2">
                    <a:lumMod val="75000"/>
                  </a:schemeClr>
                </a:solidFill>
              </a:rPr>
            </a:br>
            <a:r>
              <a:rPr lang="en-US" sz="4000" cap="none" dirty="0">
                <a:solidFill>
                  <a:schemeClr val="accent2">
                    <a:lumMod val="75000"/>
                  </a:schemeClr>
                </a:solidFill>
              </a:rPr>
              <a:t>Send forth Your word, Lord and let there be light</a:t>
            </a:r>
            <a:br>
              <a:rPr lang="en-US" sz="4000" cap="none" dirty="0">
                <a:solidFill>
                  <a:schemeClr val="accent2">
                    <a:lumMod val="75000"/>
                  </a:schemeClr>
                </a:solidFill>
              </a:rPr>
            </a:br>
            <a:r>
              <a:rPr lang="en-US" sz="4000" cap="none" dirty="0">
                <a:solidFill>
                  <a:schemeClr val="accent2">
                    <a:lumMod val="75000"/>
                  </a:schemeClr>
                </a:solidFill>
              </a:rPr>
              <a:t>(2X)</a:t>
            </a:r>
          </a:p>
        </p:txBody>
      </p:sp>
    </p:spTree>
  </p:cSld>
  <p:clrMapOvr>
    <a:masterClrMapping/>
  </p:clrMapOvr>
  <p:transition>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05000" y="762000"/>
            <a:ext cx="8229600" cy="5029200"/>
          </a:xfrm>
        </p:spPr>
        <p:txBody>
          <a:bodyPr>
            <a:normAutofit/>
          </a:bodyPr>
          <a:lstStyle/>
          <a:p>
            <a:r>
              <a:rPr lang="en-US" cap="none" dirty="0">
                <a:solidFill>
                  <a:schemeClr val="accent2">
                    <a:lumMod val="75000"/>
                  </a:schemeClr>
                </a:solidFill>
              </a:rPr>
              <a:t>End</a:t>
            </a:r>
            <a:br>
              <a:rPr lang="en-US" cap="none" dirty="0">
                <a:solidFill>
                  <a:schemeClr val="accent2">
                    <a:lumMod val="75000"/>
                  </a:schemeClr>
                </a:solidFill>
              </a:rPr>
            </a:br>
            <a:br>
              <a:rPr lang="en-US" cap="none" dirty="0">
                <a:solidFill>
                  <a:schemeClr val="accent2">
                    <a:lumMod val="75000"/>
                  </a:schemeClr>
                </a:solidFill>
              </a:rPr>
            </a:br>
            <a:br>
              <a:rPr lang="en-US" cap="none" dirty="0">
                <a:solidFill>
                  <a:schemeClr val="accent2">
                    <a:lumMod val="75000"/>
                  </a:schemeClr>
                </a:solidFill>
              </a:rPr>
            </a:br>
            <a:br>
              <a:rPr lang="en-US" cap="none" dirty="0">
                <a:solidFill>
                  <a:schemeClr val="accent2">
                    <a:lumMod val="75000"/>
                  </a:schemeClr>
                </a:solidFill>
              </a:rPr>
            </a:br>
            <a:r>
              <a:rPr lang="en-US" sz="3600" cap="none" dirty="0">
                <a:solidFill>
                  <a:schemeClr val="accent2">
                    <a:lumMod val="75000"/>
                  </a:schemeClr>
                </a:solidFill>
              </a:rPr>
              <a:t>For song chords, visit</a:t>
            </a:r>
            <a:br>
              <a:rPr lang="en-US" sz="3600" cap="none" dirty="0">
                <a:solidFill>
                  <a:schemeClr val="accent2">
                    <a:lumMod val="75000"/>
                  </a:schemeClr>
                </a:solidFill>
              </a:rPr>
            </a:br>
            <a:r>
              <a:rPr lang="en-US" sz="3600" cap="none" dirty="0">
                <a:solidFill>
                  <a:schemeClr val="accent2">
                    <a:lumMod val="75000"/>
                  </a:schemeClr>
                </a:solidFill>
              </a:rPr>
              <a:t>www.chipstenoso.com</a:t>
            </a:r>
            <a:endParaRPr lang="en-US" cap="none" dirty="0">
              <a:solidFill>
                <a:schemeClr val="accent2">
                  <a:lumMod val="75000"/>
                </a:schemeClr>
              </a:solidFill>
            </a:endParaRPr>
          </a:p>
        </p:txBody>
      </p:sp>
    </p:spTree>
  </p:cSld>
  <p:clrMapOvr>
    <a:masterClrMapping/>
  </p:clrMapOvr>
  <p:transition>
    <p:push dir="u"/>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1298</TotalTime>
  <Words>318</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Calibri</vt:lpstr>
      <vt:lpstr>Verdana</vt:lpstr>
      <vt:lpstr>Wingdings</vt:lpstr>
      <vt:lpstr>Wingdings 2</vt:lpstr>
      <vt:lpstr>Wingdings 3</vt:lpstr>
      <vt:lpstr>Apex</vt:lpstr>
      <vt:lpstr>SHINE, JESUS SHINE</vt:lpstr>
      <vt:lpstr>Lord the light of Your love is shining, In the midst of the darkness shining </vt:lpstr>
      <vt:lpstr> Jesus light of the world,  Shine upon us, Set us free by the truth You now bring us, Shine on me, shine on me</vt:lpstr>
      <vt:lpstr>Shine Jesus shine, Fill this land with the Father's  glory, Blaze spirit blaze,  Set our hearts on fire, Flow river flow,  Flood the nations with grace and mercy, Send forth Your word, Lord and let there be light</vt:lpstr>
      <vt:lpstr>Lord I come to Your awesome presence, From the shadows into Your radiance, By the blood I may enter Your brightness, Search me, try me, Consume all my darkness, Shine on me, shine on me</vt:lpstr>
      <vt:lpstr>Shine Jesus shine, Fill this land with the Father's  glory, Blaze spirit blaze,  Set our hearts on fire, Flow river flow,  Flood the nations with grace and mercy, Send forth Your word, Lord and let there be light</vt:lpstr>
      <vt:lpstr>As we gaze on Your kingly brightness, So our faces display Your likeness, Ever changing from glory to glory, Mirrored here may our lives tell Your story, Shine on me, shine on me</vt:lpstr>
      <vt:lpstr>Shine Jesus shine, Fill this land with the Father's  glory, Blaze spirit blaze,  Set our hearts on fire, Flow river flow,  Flood the nations with grace and mercy, Send forth Your word, Lord and let there be light (2X)</vt:lpstr>
      <vt:lpstr>End    For song chords, visit www.chipstenoso.com</vt:lpstr>
    </vt:vector>
  </TitlesOfParts>
  <Company>California Department of Transportation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NEW COMMANDMENT</dc:title>
  <dc:creator>s135177</dc:creator>
  <cp:lastModifiedBy>Chips Tenoso</cp:lastModifiedBy>
  <cp:revision>176</cp:revision>
  <dcterms:created xsi:type="dcterms:W3CDTF">2013-08-06T21:21:49Z</dcterms:created>
  <dcterms:modified xsi:type="dcterms:W3CDTF">2023-09-23T22:51:25Z</dcterms:modified>
</cp:coreProperties>
</file>