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68" r:id="rId3"/>
    <p:sldId id="269" r:id="rId4"/>
    <p:sldId id="270" r:id="rId5"/>
    <p:sldId id="271" r:id="rId6"/>
    <p:sldId id="272" r:id="rId7"/>
    <p:sldId id="273" r:id="rId8"/>
    <p:sldId id="274" r:id="rId9"/>
    <p:sldId id="275" r:id="rId10"/>
    <p:sldId id="27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676400"/>
          </a:xfrm>
        </p:spPr>
        <p:txBody>
          <a:bodyPr>
            <a:normAutofit/>
          </a:bodyPr>
          <a:lstStyle/>
          <a:p>
            <a:r>
              <a:rPr lang="en-US" dirty="0">
                <a:solidFill>
                  <a:schemeClr val="accent2">
                    <a:lumMod val="75000"/>
                  </a:schemeClr>
                </a:solidFill>
              </a:rPr>
              <a:t>SHOUT TO THE LORD</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257800"/>
          </a:xfrm>
        </p:spPr>
        <p:txBody>
          <a:bodyPr>
            <a:normAutofit/>
          </a:bodyPr>
          <a:lstStyle/>
          <a:p>
            <a:r>
              <a:rPr lang="en-US" cap="none" dirty="0">
                <a:solidFill>
                  <a:schemeClr val="accent2">
                    <a:lumMod val="75000"/>
                  </a:schemeClr>
                </a:solidFill>
              </a:rPr>
              <a:t>Nothing compares to the promise I have in……</a:t>
            </a:r>
            <a:br>
              <a:rPr lang="en-US" cap="none" dirty="0">
                <a:solidFill>
                  <a:schemeClr val="accent2">
                    <a:lumMod val="75000"/>
                  </a:schemeClr>
                </a:solidFill>
              </a:rPr>
            </a:br>
            <a:r>
              <a:rPr lang="en-US" cap="none" dirty="0">
                <a:solidFill>
                  <a:schemeClr val="accent2">
                    <a:lumMod val="75000"/>
                  </a:schemeClr>
                </a:solidFill>
              </a:rPr>
              <a:t>Nothing compares to the promise I have in You</a:t>
            </a: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2">
                    <a:lumMod val="75000"/>
                  </a:schemeClr>
                </a:solidFill>
              </a:rPr>
              <a:t>End</a:t>
            </a: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r>
              <a:rPr lang="en-US" sz="3600" cap="none" dirty="0">
                <a:solidFill>
                  <a:schemeClr val="accent2">
                    <a:lumMod val="75000"/>
                  </a:schemeClr>
                </a:solidFill>
              </a:rPr>
              <a:t>For song chords, visit</a:t>
            </a:r>
            <a:br>
              <a:rPr lang="en-US" sz="3600" cap="none" dirty="0">
                <a:solidFill>
                  <a:schemeClr val="accent2">
                    <a:lumMod val="75000"/>
                  </a:schemeClr>
                </a:solidFill>
              </a:rPr>
            </a:br>
            <a:r>
              <a:rPr lang="en-US" sz="3600" cap="none" dirty="0">
                <a:solidFill>
                  <a:schemeClr val="accent2">
                    <a:lumMod val="75000"/>
                  </a:schemeClr>
                </a:solidFill>
              </a:rPr>
              <a:t>www.chipstenoso.com</a:t>
            </a:r>
            <a:endParaRPr lang="en-US" cap="none" dirty="0">
              <a:solidFill>
                <a:schemeClr val="accent2">
                  <a:lumMod val="75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638800"/>
          </a:xfrm>
        </p:spPr>
        <p:txBody>
          <a:bodyPr>
            <a:normAutofit/>
          </a:bodyPr>
          <a:lstStyle/>
          <a:p>
            <a:r>
              <a:rPr lang="en-US" cap="none" dirty="0">
                <a:solidFill>
                  <a:schemeClr val="accent2">
                    <a:lumMod val="75000"/>
                  </a:schemeClr>
                </a:solidFill>
              </a:rPr>
              <a:t>My Jesus, my savior</a:t>
            </a:r>
            <a:br>
              <a:rPr lang="en-US" cap="none" dirty="0">
                <a:solidFill>
                  <a:schemeClr val="accent2">
                    <a:lumMod val="75000"/>
                  </a:schemeClr>
                </a:solidFill>
              </a:rPr>
            </a:br>
            <a:r>
              <a:rPr lang="en-US" cap="none" dirty="0">
                <a:solidFill>
                  <a:schemeClr val="accent2">
                    <a:lumMod val="75000"/>
                  </a:schemeClr>
                </a:solidFill>
              </a:rPr>
              <a:t>Lord there is none like You</a:t>
            </a:r>
            <a:br>
              <a:rPr lang="en-US" cap="none" dirty="0">
                <a:solidFill>
                  <a:schemeClr val="accent2">
                    <a:lumMod val="75000"/>
                  </a:schemeClr>
                </a:solidFill>
              </a:rPr>
            </a:br>
            <a:r>
              <a:rPr lang="en-US" cap="none" dirty="0">
                <a:solidFill>
                  <a:schemeClr val="accent2">
                    <a:lumMod val="75000"/>
                  </a:schemeClr>
                </a:solidFill>
              </a:rPr>
              <a:t>All of my days</a:t>
            </a:r>
            <a:br>
              <a:rPr lang="en-US" cap="none" dirty="0">
                <a:solidFill>
                  <a:schemeClr val="accent2">
                    <a:lumMod val="75000"/>
                  </a:schemeClr>
                </a:solidFill>
              </a:rPr>
            </a:br>
            <a:r>
              <a:rPr lang="en-US" cap="none" dirty="0">
                <a:solidFill>
                  <a:schemeClr val="accent2">
                    <a:lumMod val="75000"/>
                  </a:schemeClr>
                </a:solidFill>
              </a:rPr>
              <a:t>I want to praise,</a:t>
            </a:r>
            <a:br>
              <a:rPr lang="en-US" cap="none" dirty="0">
                <a:solidFill>
                  <a:schemeClr val="accent2">
                    <a:lumMod val="75000"/>
                  </a:schemeClr>
                </a:solidFill>
              </a:rPr>
            </a:br>
            <a:r>
              <a:rPr lang="en-US" cap="none" dirty="0">
                <a:solidFill>
                  <a:schemeClr val="accent2">
                    <a:lumMod val="75000"/>
                  </a:schemeClr>
                </a:solidFill>
              </a:rPr>
              <a:t>The wonders of Your mighty love</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638800"/>
          </a:xfrm>
        </p:spPr>
        <p:txBody>
          <a:bodyPr>
            <a:normAutofit/>
          </a:bodyPr>
          <a:lstStyle/>
          <a:p>
            <a:r>
              <a:rPr lang="en-US" cap="none" dirty="0">
                <a:solidFill>
                  <a:schemeClr val="accent2">
                    <a:lumMod val="75000"/>
                  </a:schemeClr>
                </a:solidFill>
              </a:rPr>
              <a:t>My comfort, my shelter</a:t>
            </a:r>
            <a:br>
              <a:rPr lang="en-US" cap="none" dirty="0">
                <a:solidFill>
                  <a:schemeClr val="accent2">
                    <a:lumMod val="75000"/>
                  </a:schemeClr>
                </a:solidFill>
              </a:rPr>
            </a:br>
            <a:r>
              <a:rPr lang="en-US" cap="none" dirty="0">
                <a:solidFill>
                  <a:schemeClr val="accent2">
                    <a:lumMod val="75000"/>
                  </a:schemeClr>
                </a:solidFill>
              </a:rPr>
              <a:t>Tower of refuge and strength,</a:t>
            </a:r>
            <a:br>
              <a:rPr lang="en-US" cap="none" dirty="0">
                <a:solidFill>
                  <a:schemeClr val="accent2">
                    <a:lumMod val="75000"/>
                  </a:schemeClr>
                </a:solidFill>
              </a:rPr>
            </a:br>
            <a:r>
              <a:rPr lang="en-US" cap="none" dirty="0">
                <a:solidFill>
                  <a:schemeClr val="accent2">
                    <a:lumMod val="75000"/>
                  </a:schemeClr>
                </a:solidFill>
              </a:rPr>
              <a:t>Let every breath,</a:t>
            </a:r>
            <a:br>
              <a:rPr lang="en-US" cap="none" dirty="0">
                <a:solidFill>
                  <a:schemeClr val="accent2">
                    <a:lumMod val="75000"/>
                  </a:schemeClr>
                </a:solidFill>
              </a:rPr>
            </a:br>
            <a:r>
              <a:rPr lang="en-US" cap="none" dirty="0">
                <a:solidFill>
                  <a:schemeClr val="accent2">
                    <a:lumMod val="75000"/>
                  </a:schemeClr>
                </a:solidFill>
              </a:rPr>
              <a:t>All that I am,</a:t>
            </a:r>
            <a:br>
              <a:rPr lang="en-US" cap="none" dirty="0">
                <a:solidFill>
                  <a:schemeClr val="accent2">
                    <a:lumMod val="75000"/>
                  </a:schemeClr>
                </a:solidFill>
              </a:rPr>
            </a:br>
            <a:r>
              <a:rPr lang="en-US" cap="none" dirty="0">
                <a:solidFill>
                  <a:schemeClr val="accent2">
                    <a:lumMod val="75000"/>
                  </a:schemeClr>
                </a:solidFill>
              </a:rPr>
              <a:t>Never cease to worship You</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172200"/>
          </a:xfrm>
        </p:spPr>
        <p:txBody>
          <a:bodyPr>
            <a:normAutofit/>
          </a:bodyPr>
          <a:lstStyle/>
          <a:p>
            <a:r>
              <a:rPr lang="en-US" cap="none" dirty="0">
                <a:solidFill>
                  <a:schemeClr val="accent2">
                    <a:lumMod val="75000"/>
                  </a:schemeClr>
                </a:solidFill>
              </a:rPr>
              <a:t>Shout to the Lord, all the earth let us sing,</a:t>
            </a:r>
            <a:br>
              <a:rPr lang="en-US" cap="none" dirty="0">
                <a:solidFill>
                  <a:schemeClr val="accent2">
                    <a:lumMod val="75000"/>
                  </a:schemeClr>
                </a:solidFill>
              </a:rPr>
            </a:br>
            <a:r>
              <a:rPr lang="en-US" cap="none" dirty="0">
                <a:solidFill>
                  <a:schemeClr val="accent2">
                    <a:lumMod val="75000"/>
                  </a:schemeClr>
                </a:solidFill>
              </a:rPr>
              <a:t>Power and majesty, praise to the king</a:t>
            </a:r>
            <a:br>
              <a:rPr lang="en-US" cap="none" dirty="0">
                <a:solidFill>
                  <a:schemeClr val="accent2">
                    <a:lumMod val="75000"/>
                  </a:schemeClr>
                </a:solidFill>
              </a:rPr>
            </a:br>
            <a:r>
              <a:rPr lang="en-US" cap="none" dirty="0">
                <a:solidFill>
                  <a:schemeClr val="accent2">
                    <a:lumMod val="75000"/>
                  </a:schemeClr>
                </a:solidFill>
              </a:rPr>
              <a:t>Mountains bow down and the seas will roar,</a:t>
            </a:r>
            <a:br>
              <a:rPr lang="en-US" cap="none" dirty="0">
                <a:solidFill>
                  <a:schemeClr val="accent2">
                    <a:lumMod val="75000"/>
                  </a:schemeClr>
                </a:solidFill>
              </a:rPr>
            </a:br>
            <a:r>
              <a:rPr lang="en-US" cap="none" dirty="0">
                <a:solidFill>
                  <a:schemeClr val="accent2">
                    <a:lumMod val="75000"/>
                  </a:schemeClr>
                </a:solidFill>
              </a:rPr>
              <a:t>At the sound, of Your name</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638800"/>
          </a:xfrm>
        </p:spPr>
        <p:txBody>
          <a:bodyPr>
            <a:normAutofit/>
          </a:bodyPr>
          <a:lstStyle/>
          <a:p>
            <a:r>
              <a:rPr lang="en-US" cap="none" dirty="0">
                <a:solidFill>
                  <a:schemeClr val="accent2">
                    <a:lumMod val="75000"/>
                  </a:schemeClr>
                </a:solidFill>
              </a:rPr>
              <a:t>I sing for joy at the works of Your hands,</a:t>
            </a:r>
            <a:br>
              <a:rPr lang="en-US" cap="none" dirty="0">
                <a:solidFill>
                  <a:schemeClr val="accent2">
                    <a:lumMod val="75000"/>
                  </a:schemeClr>
                </a:solidFill>
              </a:rPr>
            </a:br>
            <a:r>
              <a:rPr lang="en-US" cap="none" dirty="0">
                <a:solidFill>
                  <a:schemeClr val="accent2">
                    <a:lumMod val="75000"/>
                  </a:schemeClr>
                </a:solidFill>
              </a:rPr>
              <a:t>Forever I'll love you, Forever I'll stand,</a:t>
            </a:r>
            <a:br>
              <a:rPr lang="en-US" cap="none" dirty="0">
                <a:solidFill>
                  <a:schemeClr val="accent2">
                    <a:lumMod val="75000"/>
                  </a:schemeClr>
                </a:solidFill>
              </a:rPr>
            </a:br>
            <a:r>
              <a:rPr lang="en-US" cap="none" dirty="0">
                <a:solidFill>
                  <a:schemeClr val="accent2">
                    <a:lumMod val="75000"/>
                  </a:schemeClr>
                </a:solidFill>
              </a:rPr>
              <a:t>Nothing compares to the promise I have in You</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638800"/>
          </a:xfrm>
        </p:spPr>
        <p:txBody>
          <a:bodyPr>
            <a:normAutofit/>
          </a:bodyPr>
          <a:lstStyle/>
          <a:p>
            <a:r>
              <a:rPr lang="en-US" cap="none" dirty="0">
                <a:solidFill>
                  <a:schemeClr val="accent2">
                    <a:lumMod val="75000"/>
                  </a:schemeClr>
                </a:solidFill>
              </a:rPr>
              <a:t>My Jesus, my savior</a:t>
            </a:r>
            <a:br>
              <a:rPr lang="en-US" cap="none" dirty="0">
                <a:solidFill>
                  <a:schemeClr val="accent2">
                    <a:lumMod val="75000"/>
                  </a:schemeClr>
                </a:solidFill>
              </a:rPr>
            </a:br>
            <a:r>
              <a:rPr lang="en-US" cap="none" dirty="0">
                <a:solidFill>
                  <a:schemeClr val="accent2">
                    <a:lumMod val="75000"/>
                  </a:schemeClr>
                </a:solidFill>
              </a:rPr>
              <a:t>Lord there is none like You</a:t>
            </a:r>
            <a:br>
              <a:rPr lang="en-US" cap="none" dirty="0">
                <a:solidFill>
                  <a:schemeClr val="accent2">
                    <a:lumMod val="75000"/>
                  </a:schemeClr>
                </a:solidFill>
              </a:rPr>
            </a:br>
            <a:r>
              <a:rPr lang="en-US" cap="none" dirty="0">
                <a:solidFill>
                  <a:schemeClr val="accent2">
                    <a:lumMod val="75000"/>
                  </a:schemeClr>
                </a:solidFill>
              </a:rPr>
              <a:t>All of my days</a:t>
            </a:r>
            <a:br>
              <a:rPr lang="en-US" cap="none" dirty="0">
                <a:solidFill>
                  <a:schemeClr val="accent2">
                    <a:lumMod val="75000"/>
                  </a:schemeClr>
                </a:solidFill>
              </a:rPr>
            </a:br>
            <a:r>
              <a:rPr lang="en-US" cap="none" dirty="0">
                <a:solidFill>
                  <a:schemeClr val="accent2">
                    <a:lumMod val="75000"/>
                  </a:schemeClr>
                </a:solidFill>
              </a:rPr>
              <a:t>I want to praise,</a:t>
            </a:r>
            <a:br>
              <a:rPr lang="en-US" cap="none" dirty="0">
                <a:solidFill>
                  <a:schemeClr val="accent2">
                    <a:lumMod val="75000"/>
                  </a:schemeClr>
                </a:solidFill>
              </a:rPr>
            </a:br>
            <a:r>
              <a:rPr lang="en-US" cap="none" dirty="0">
                <a:solidFill>
                  <a:schemeClr val="accent2">
                    <a:lumMod val="75000"/>
                  </a:schemeClr>
                </a:solidFill>
              </a:rPr>
              <a:t>The wonders of Your mighty love</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638800"/>
          </a:xfrm>
        </p:spPr>
        <p:txBody>
          <a:bodyPr>
            <a:normAutofit/>
          </a:bodyPr>
          <a:lstStyle/>
          <a:p>
            <a:r>
              <a:rPr lang="en-US" cap="none" dirty="0">
                <a:solidFill>
                  <a:schemeClr val="accent2">
                    <a:lumMod val="75000"/>
                  </a:schemeClr>
                </a:solidFill>
              </a:rPr>
              <a:t>My comfort, my shelter</a:t>
            </a:r>
            <a:br>
              <a:rPr lang="en-US" cap="none" dirty="0">
                <a:solidFill>
                  <a:schemeClr val="accent2">
                    <a:lumMod val="75000"/>
                  </a:schemeClr>
                </a:solidFill>
              </a:rPr>
            </a:br>
            <a:r>
              <a:rPr lang="en-US" cap="none" dirty="0">
                <a:solidFill>
                  <a:schemeClr val="accent2">
                    <a:lumMod val="75000"/>
                  </a:schemeClr>
                </a:solidFill>
              </a:rPr>
              <a:t>Tower of refuge and strength,</a:t>
            </a:r>
            <a:br>
              <a:rPr lang="en-US" cap="none" dirty="0">
                <a:solidFill>
                  <a:schemeClr val="accent2">
                    <a:lumMod val="75000"/>
                  </a:schemeClr>
                </a:solidFill>
              </a:rPr>
            </a:br>
            <a:r>
              <a:rPr lang="en-US" cap="none" dirty="0">
                <a:solidFill>
                  <a:schemeClr val="accent2">
                    <a:lumMod val="75000"/>
                  </a:schemeClr>
                </a:solidFill>
              </a:rPr>
              <a:t>Let every breath,</a:t>
            </a:r>
            <a:br>
              <a:rPr lang="en-US" cap="none" dirty="0">
                <a:solidFill>
                  <a:schemeClr val="accent2">
                    <a:lumMod val="75000"/>
                  </a:schemeClr>
                </a:solidFill>
              </a:rPr>
            </a:br>
            <a:r>
              <a:rPr lang="en-US" cap="none" dirty="0">
                <a:solidFill>
                  <a:schemeClr val="accent2">
                    <a:lumMod val="75000"/>
                  </a:schemeClr>
                </a:solidFill>
              </a:rPr>
              <a:t>All that I am,</a:t>
            </a:r>
            <a:br>
              <a:rPr lang="en-US" cap="none" dirty="0">
                <a:solidFill>
                  <a:schemeClr val="accent2">
                    <a:lumMod val="75000"/>
                  </a:schemeClr>
                </a:solidFill>
              </a:rPr>
            </a:br>
            <a:r>
              <a:rPr lang="en-US" cap="none" dirty="0">
                <a:solidFill>
                  <a:schemeClr val="accent2">
                    <a:lumMod val="75000"/>
                  </a:schemeClr>
                </a:solidFill>
              </a:rPr>
              <a:t>Never cease to worship You</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172200"/>
          </a:xfrm>
        </p:spPr>
        <p:txBody>
          <a:bodyPr>
            <a:normAutofit/>
          </a:bodyPr>
          <a:lstStyle/>
          <a:p>
            <a:r>
              <a:rPr lang="en-US" cap="none" dirty="0">
                <a:solidFill>
                  <a:schemeClr val="accent2">
                    <a:lumMod val="75000"/>
                  </a:schemeClr>
                </a:solidFill>
              </a:rPr>
              <a:t>Shout to the Lord, all the earth let us sing,</a:t>
            </a:r>
            <a:br>
              <a:rPr lang="en-US" cap="none" dirty="0">
                <a:solidFill>
                  <a:schemeClr val="accent2">
                    <a:lumMod val="75000"/>
                  </a:schemeClr>
                </a:solidFill>
              </a:rPr>
            </a:br>
            <a:r>
              <a:rPr lang="en-US" cap="none" dirty="0">
                <a:solidFill>
                  <a:schemeClr val="accent2">
                    <a:lumMod val="75000"/>
                  </a:schemeClr>
                </a:solidFill>
              </a:rPr>
              <a:t>Power and majesty, praise to the king</a:t>
            </a:r>
            <a:br>
              <a:rPr lang="en-US" cap="none" dirty="0">
                <a:solidFill>
                  <a:schemeClr val="accent2">
                    <a:lumMod val="75000"/>
                  </a:schemeClr>
                </a:solidFill>
              </a:rPr>
            </a:br>
            <a:r>
              <a:rPr lang="en-US" cap="none" dirty="0">
                <a:solidFill>
                  <a:schemeClr val="accent2">
                    <a:lumMod val="75000"/>
                  </a:schemeClr>
                </a:solidFill>
              </a:rPr>
              <a:t>Mountains bow down and the seas will roar,</a:t>
            </a:r>
            <a:br>
              <a:rPr lang="en-US" cap="none" dirty="0">
                <a:solidFill>
                  <a:schemeClr val="accent2">
                    <a:lumMod val="75000"/>
                  </a:schemeClr>
                </a:solidFill>
              </a:rPr>
            </a:br>
            <a:r>
              <a:rPr lang="en-US" cap="none" dirty="0">
                <a:solidFill>
                  <a:schemeClr val="accent2">
                    <a:lumMod val="75000"/>
                  </a:schemeClr>
                </a:solidFill>
              </a:rPr>
              <a:t>At the sound, of Your name</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5638800"/>
          </a:xfrm>
        </p:spPr>
        <p:txBody>
          <a:bodyPr>
            <a:normAutofit/>
          </a:bodyPr>
          <a:lstStyle/>
          <a:p>
            <a:r>
              <a:rPr lang="en-US" cap="none" dirty="0">
                <a:solidFill>
                  <a:schemeClr val="accent2">
                    <a:lumMod val="75000"/>
                  </a:schemeClr>
                </a:solidFill>
              </a:rPr>
              <a:t>I sing for joy at the works of Your hands,</a:t>
            </a:r>
            <a:br>
              <a:rPr lang="en-US" cap="none" dirty="0">
                <a:solidFill>
                  <a:schemeClr val="accent2">
                    <a:lumMod val="75000"/>
                  </a:schemeClr>
                </a:solidFill>
              </a:rPr>
            </a:br>
            <a:r>
              <a:rPr lang="en-US" cap="none" dirty="0">
                <a:solidFill>
                  <a:schemeClr val="accent2">
                    <a:lumMod val="75000"/>
                  </a:schemeClr>
                </a:solidFill>
              </a:rPr>
              <a:t>Forever I'll love you, Forever I'll stand,</a:t>
            </a:r>
            <a:br>
              <a:rPr lang="en-US" cap="none" dirty="0">
                <a:solidFill>
                  <a:schemeClr val="accent2">
                    <a:lumMod val="75000"/>
                  </a:schemeClr>
                </a:solidFill>
              </a:rPr>
            </a:br>
            <a:r>
              <a:rPr lang="en-US" cap="none" dirty="0">
                <a:solidFill>
                  <a:schemeClr val="accent2">
                    <a:lumMod val="75000"/>
                  </a:schemeClr>
                </a:solidFill>
              </a:rPr>
              <a:t>Nothing compares to the promise I have in……</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1307</TotalTime>
  <Words>297</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Verdana</vt:lpstr>
      <vt:lpstr>Wingdings</vt:lpstr>
      <vt:lpstr>Wingdings 2</vt:lpstr>
      <vt:lpstr>Wingdings 3</vt:lpstr>
      <vt:lpstr>Apex</vt:lpstr>
      <vt:lpstr>SHOUT TO THE LORD</vt:lpstr>
      <vt:lpstr>My Jesus, my savior Lord there is none like You All of my days I want to praise, The wonders of Your mighty love</vt:lpstr>
      <vt:lpstr>My comfort, my shelter Tower of refuge and strength, Let every breath, All that I am, Never cease to worship You</vt:lpstr>
      <vt:lpstr>Shout to the Lord, all the earth let us sing, Power and majesty, praise to the king Mountains bow down and the seas will roar, At the sound, of Your name</vt:lpstr>
      <vt:lpstr>I sing for joy at the works of Your hands, Forever I'll love you, Forever I'll stand, Nothing compares to the promise I have in You</vt:lpstr>
      <vt:lpstr>My Jesus, my savior Lord there is none like You All of my days I want to praise, The wonders of Your mighty love</vt:lpstr>
      <vt:lpstr>My comfort, my shelter Tower of refuge and strength, Let every breath, All that I am, Never cease to worship You</vt:lpstr>
      <vt:lpstr>Shout to the Lord, all the earth let us sing, Power and majesty, praise to the king Mountains bow down and the seas will roar, At the sound, of Your name</vt:lpstr>
      <vt:lpstr>I sing for joy at the works of Your hands, Forever I'll love you, Forever I'll stand, Nothing compares to the promise I have in……</vt:lpstr>
      <vt:lpstr>Nothing compares to the promise I have in…… Nothing compares to the promise I have in You</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177</cp:revision>
  <dcterms:created xsi:type="dcterms:W3CDTF">2013-08-06T21:21:49Z</dcterms:created>
  <dcterms:modified xsi:type="dcterms:W3CDTF">2023-09-23T22:51:46Z</dcterms:modified>
</cp:coreProperties>
</file>