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9" r:id="rId4"/>
    <p:sldId id="270" r:id="rId5"/>
    <p:sldId id="272" r:id="rId6"/>
    <p:sldId id="271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SING TO GOD A BRAND NEW CANTICLE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172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Praise the Lord and let the nations shout,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 clap their hands for joy, and let the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nations shout,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 clap their hands for joy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Sing to God a brand new,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Brand new canticle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fill the valleys with a new song,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Fill the valleys,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yes, and go fill the cities too, and sing the ancient </a:t>
            </a:r>
            <a:r>
              <a:rPr lang="en-US" cap="none" dirty="0" err="1">
                <a:solidFill>
                  <a:schemeClr val="accent2">
                    <a:lumMod val="75000"/>
                  </a:schemeClr>
                </a:solidFill>
              </a:rPr>
              <a:t>allelu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Israel let Your joy be God and sing;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Praise the Lord and Everything, alleluia,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Praise the Lord and let the nations shout,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clap their hands for joy,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let the nations shout,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 clap their hands for joy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Sing to God a brand new,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Brand new canticle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fill the valleys with a new song,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Fill the valleys,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yes, and go fill the cities too, and sing the ancient </a:t>
            </a:r>
            <a:r>
              <a:rPr lang="en-US" cap="none" dirty="0" err="1">
                <a:solidFill>
                  <a:schemeClr val="accent2">
                    <a:lumMod val="75000"/>
                  </a:schemeClr>
                </a:solidFill>
              </a:rPr>
              <a:t>allelu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the Lord is a God of love,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Come to free all the poor with victory, alleluia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8229600" cy="5486400"/>
          </a:xfrm>
        </p:spPr>
        <p:txBody>
          <a:bodyPr>
            <a:normAutofit fontScale="90000"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Praise the Lord and let the nations shout,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 clap their hands for joy,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let the nations shout,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  clap their hands for joy.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Sing to God a brand new,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Brand new canticle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fill the valleys with a new song,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Fill the valleys,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yes, and go fill the cities too, and sing the ancient </a:t>
            </a:r>
            <a:r>
              <a:rPr lang="en-US" cap="none" dirty="0" err="1">
                <a:solidFill>
                  <a:schemeClr val="accent2">
                    <a:lumMod val="75000"/>
                  </a:schemeClr>
                </a:solidFill>
              </a:rPr>
              <a:t>allelu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the Lord is the king of kings,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God, on high is whose love we’ll never die, alleluia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305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Verdana</vt:lpstr>
      <vt:lpstr>Wingdings</vt:lpstr>
      <vt:lpstr>Wingdings 2</vt:lpstr>
      <vt:lpstr>Wingdings 3</vt:lpstr>
      <vt:lpstr>Apex</vt:lpstr>
      <vt:lpstr>SING TO GOD A BRAND NEW CANTICLE</vt:lpstr>
      <vt:lpstr>Sing to God a brand new,  Brand new canticle and fill the valleys with a new song,  Fill the valleys, yes, and go fill the cities too, and sing the ancient allelu</vt:lpstr>
      <vt:lpstr>Israel let Your joy be God and sing; Praise the Lord and Everything, alleluia, </vt:lpstr>
      <vt:lpstr>Praise the Lord and let the nations shout, And clap their hands for joy, And let the nations shout, And clap their hands for joy</vt:lpstr>
      <vt:lpstr>Sing to God a brand new,  Brand new canticle and fill the valleys with a new song,  Fill the valleys, yes, and go fill the cities too, and sing the ancient allelu</vt:lpstr>
      <vt:lpstr>For the Lord is a God of love, Come to free all the poor with victory, alleluia </vt:lpstr>
      <vt:lpstr> Praise the Lord and let the nations shout, And clap their hands for joy, And let the nations shout, And  clap their hands for joy.</vt:lpstr>
      <vt:lpstr>Sing to God a brand new,  Brand new canticle and fill the valleys with a new song,  Fill the valleys, yes, and go fill the cities too, and sing the ancient allelu</vt:lpstr>
      <vt:lpstr>For the Lord is the king of kings, God, on high is whose love we’ll never die, alleluia </vt:lpstr>
      <vt:lpstr> Praise the Lord and let the nations shout, And clap their hands for joy, and let the nations shout, and clap their hands for joy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182</cp:revision>
  <dcterms:created xsi:type="dcterms:W3CDTF">2013-08-06T21:21:49Z</dcterms:created>
  <dcterms:modified xsi:type="dcterms:W3CDTF">2023-09-23T22:52:07Z</dcterms:modified>
</cp:coreProperties>
</file>