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8" r:id="rId3"/>
    <p:sldId id="269" r:id="rId4"/>
    <p:sldId id="270" r:id="rId5"/>
    <p:sldId id="271" r:id="rId6"/>
    <p:sldId id="272" r:id="rId7"/>
    <p:sldId id="273" r:id="rId8"/>
    <p:sldId id="274" r:id="rId9"/>
    <p:sldId id="275" r:id="rId10"/>
    <p:sldId id="276" r:id="rId11"/>
    <p:sldId id="277" r:id="rId12"/>
    <p:sldId id="27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accent2">
                    <a:lumMod val="75000"/>
                  </a:schemeClr>
                </a:solidFill>
              </a:rPr>
              <a:t>SING TO THE LORD</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sing to the Lord a new song</a:t>
            </a:r>
            <a:br>
              <a:rPr lang="en-US" cap="none" dirty="0">
                <a:solidFill>
                  <a:schemeClr val="accent2">
                    <a:lumMod val="75000"/>
                  </a:schemeClr>
                </a:solidFill>
              </a:rPr>
            </a:br>
            <a:endParaRPr lang="en-US" cap="none" dirty="0">
              <a:solidFill>
                <a:schemeClr val="accent2">
                  <a:lumMod val="75000"/>
                </a:schemeClr>
              </a:solidFill>
            </a:endParaRP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943600"/>
          </a:xfrm>
        </p:spPr>
        <p:txBody>
          <a:bodyPr>
            <a:normAutofit fontScale="90000"/>
          </a:bodyPr>
          <a:lstStyle/>
          <a:p>
            <a:r>
              <a:rPr lang="en-US" cap="none" dirty="0">
                <a:solidFill>
                  <a:srgbClr val="00B0F0"/>
                </a:solidFill>
              </a:rPr>
              <a:t>(Come on and sing)</a:t>
            </a:r>
            <a:r>
              <a:rPr lang="en-US" cap="none" dirty="0">
                <a:solidFill>
                  <a:schemeClr val="accent2">
                    <a:lumMod val="75000"/>
                  </a:schemeClr>
                </a:solidFill>
              </a:rPr>
              <a:t> Sing to the Lord a new song,</a:t>
            </a:r>
            <a:br>
              <a:rPr lang="en-US" cap="none" dirty="0">
                <a:solidFill>
                  <a:schemeClr val="accent2">
                    <a:lumMod val="75000"/>
                  </a:schemeClr>
                </a:solidFill>
              </a:rPr>
            </a:br>
            <a:r>
              <a:rPr lang="en-US" cap="none" dirty="0">
                <a:solidFill>
                  <a:srgbClr val="00B0F0"/>
                </a:solidFill>
              </a:rPr>
              <a:t> (Sing to the Lord a new song) </a:t>
            </a:r>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rgbClr val="00B0F0"/>
                </a:solidFill>
              </a:rPr>
              <a:t> (Come on and sing your praise to God forevermore) </a:t>
            </a:r>
            <a:r>
              <a:rPr lang="en-US" cap="none" dirty="0">
                <a:solidFill>
                  <a:schemeClr val="accent2">
                    <a:lumMod val="75000"/>
                  </a:schemeClr>
                </a:solidFill>
              </a:rPr>
              <a:t>Sing to the lord, sing to the Lord a new song (2X)</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3124200"/>
          </a:xfrm>
        </p:spPr>
        <p:txBody>
          <a:bodyPr>
            <a:normAutofit/>
          </a:bodyPr>
          <a:lstStyle/>
          <a:p>
            <a:r>
              <a:rPr lang="en-US" cap="none" dirty="0">
                <a:solidFill>
                  <a:schemeClr val="accent2">
                    <a:lumMod val="75000"/>
                  </a:schemeClr>
                </a:solidFill>
              </a:rPr>
              <a:t>Sing to the Lord a new song</a:t>
            </a:r>
          </a:p>
        </p:txBody>
      </p:sp>
    </p:spTree>
  </p:cSld>
  <p:clrMapOvr>
    <a:masterClrMapping/>
  </p:clrMapOvr>
  <p:transition>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2">
                    <a:lumMod val="75000"/>
                  </a:schemeClr>
                </a:solidFill>
              </a:rPr>
              <a:t>End</a:t>
            </a: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r>
              <a:rPr lang="en-US" sz="3600" cap="none" dirty="0">
                <a:solidFill>
                  <a:schemeClr val="accent2">
                    <a:lumMod val="75000"/>
                  </a:schemeClr>
                </a:solidFill>
              </a:rPr>
              <a:t>For song chords, visit</a:t>
            </a:r>
            <a:br>
              <a:rPr lang="en-US" sz="3600" cap="none" dirty="0">
                <a:solidFill>
                  <a:schemeClr val="accent2">
                    <a:lumMod val="75000"/>
                  </a:schemeClr>
                </a:solidFill>
              </a:rPr>
            </a:br>
            <a:r>
              <a:rPr lang="en-US" sz="3600" cap="none" dirty="0">
                <a:solidFill>
                  <a:schemeClr val="accent2">
                    <a:lumMod val="75000"/>
                  </a:schemeClr>
                </a:solidFill>
              </a:rPr>
              <a:t>www.chipstenoso.com</a:t>
            </a:r>
            <a:endParaRPr lang="en-US" cap="none" dirty="0">
              <a:solidFill>
                <a:schemeClr val="accent2">
                  <a:lumMod val="75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sing to the Lord a new song</a:t>
            </a:r>
            <a:br>
              <a:rPr lang="en-US" cap="none" dirty="0">
                <a:solidFill>
                  <a:schemeClr val="accent2">
                    <a:lumMod val="75000"/>
                  </a:schemeClr>
                </a:solidFill>
              </a:rPr>
            </a:br>
            <a:r>
              <a:rPr lang="en-US" cap="none" dirty="0">
                <a:solidFill>
                  <a:schemeClr val="accent2">
                    <a:lumMod val="75000"/>
                  </a:schemeClr>
                </a:solidFill>
              </a:rPr>
              <a:t>(3X)</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6019800"/>
          </a:xfrm>
        </p:spPr>
        <p:txBody>
          <a:bodyPr>
            <a:normAutofit/>
          </a:bodyPr>
          <a:lstStyle/>
          <a:p>
            <a:r>
              <a:rPr lang="en-US" cap="none" dirty="0">
                <a:solidFill>
                  <a:schemeClr val="accent2">
                    <a:lumMod val="75000"/>
                  </a:schemeClr>
                </a:solidFill>
              </a:rPr>
              <a:t>God made the world in seven days.</a:t>
            </a:r>
            <a:br>
              <a:rPr lang="en-US" cap="none" dirty="0">
                <a:solidFill>
                  <a:schemeClr val="accent2">
                    <a:lumMod val="75000"/>
                  </a:schemeClr>
                </a:solidFill>
              </a:rPr>
            </a:br>
            <a:r>
              <a:rPr lang="en-US" cap="none" dirty="0">
                <a:solidFill>
                  <a:schemeClr val="accent2">
                    <a:lumMod val="75000"/>
                  </a:schemeClr>
                </a:solidFill>
              </a:rPr>
              <a:t>Adam sinned and then all men fell away.</a:t>
            </a:r>
            <a:br>
              <a:rPr lang="en-US" cap="none" dirty="0">
                <a:solidFill>
                  <a:schemeClr val="accent2">
                    <a:lumMod val="75000"/>
                  </a:schemeClr>
                </a:solidFill>
              </a:rPr>
            </a:br>
            <a:r>
              <a:rPr lang="en-US" cap="none" dirty="0">
                <a:solidFill>
                  <a:schemeClr val="accent2">
                    <a:lumMod val="75000"/>
                  </a:schemeClr>
                </a:solidFill>
              </a:rPr>
              <a:t>Jesus came to redeem my soul.</a:t>
            </a:r>
            <a:br>
              <a:rPr lang="en-US" cap="none" dirty="0">
                <a:solidFill>
                  <a:schemeClr val="accent2">
                    <a:lumMod val="75000"/>
                  </a:schemeClr>
                </a:solidFill>
              </a:rPr>
            </a:br>
            <a:r>
              <a:rPr lang="en-US" cap="none" dirty="0">
                <a:solidFill>
                  <a:schemeClr val="accent2">
                    <a:lumMod val="75000"/>
                  </a:schemeClr>
                </a:solidFill>
              </a:rPr>
              <a:t>He died upon the cross, and He made me whole</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sing to the Lord a new song</a:t>
            </a:r>
            <a:br>
              <a:rPr lang="en-US" cap="none" dirty="0">
                <a:solidFill>
                  <a:schemeClr val="accent2">
                    <a:lumMod val="75000"/>
                  </a:schemeClr>
                </a:solidFill>
              </a:rPr>
            </a:br>
            <a:endParaRPr lang="en-US" cap="none" dirty="0">
              <a:solidFill>
                <a:schemeClr val="accent2">
                  <a:lumMod val="75000"/>
                </a:schemeClr>
              </a:solidFill>
            </a:endParaRP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6172200"/>
          </a:xfrm>
        </p:spPr>
        <p:txBody>
          <a:bodyPr>
            <a:normAutofit fontScale="90000"/>
          </a:bodyPr>
          <a:lstStyle/>
          <a:p>
            <a:r>
              <a:rPr lang="en-US" cap="none" dirty="0">
                <a:solidFill>
                  <a:schemeClr val="accent2">
                    <a:lumMod val="75000"/>
                  </a:schemeClr>
                </a:solidFill>
              </a:rPr>
              <a:t>God said to Moses, “go and set my people free.</a:t>
            </a:r>
            <a:br>
              <a:rPr lang="en-US" cap="none" dirty="0">
                <a:solidFill>
                  <a:schemeClr val="accent2">
                    <a:lumMod val="75000"/>
                  </a:schemeClr>
                </a:solidFill>
              </a:rPr>
            </a:br>
            <a:r>
              <a:rPr lang="en-US" cap="none" dirty="0">
                <a:solidFill>
                  <a:schemeClr val="accent2">
                    <a:lumMod val="75000"/>
                  </a:schemeClr>
                </a:solidFill>
              </a:rPr>
              <a:t>I will be your guide, just always follow me.”</a:t>
            </a:r>
            <a:br>
              <a:rPr lang="en-US" cap="none" dirty="0">
                <a:solidFill>
                  <a:schemeClr val="accent2">
                    <a:lumMod val="75000"/>
                  </a:schemeClr>
                </a:solidFill>
              </a:rPr>
            </a:br>
            <a:r>
              <a:rPr lang="en-US" cap="none" dirty="0">
                <a:solidFill>
                  <a:schemeClr val="accent2">
                    <a:lumMod val="75000"/>
                  </a:schemeClr>
                </a:solidFill>
              </a:rPr>
              <a:t>Moses led the people through the parted red sea,</a:t>
            </a:r>
            <a:br>
              <a:rPr lang="en-US" cap="none" dirty="0">
                <a:solidFill>
                  <a:schemeClr val="accent2">
                    <a:lumMod val="75000"/>
                  </a:schemeClr>
                </a:solidFill>
              </a:rPr>
            </a:br>
            <a:r>
              <a:rPr lang="en-US" cap="none" dirty="0">
                <a:solidFill>
                  <a:schemeClr val="accent2">
                    <a:lumMod val="75000"/>
                  </a:schemeClr>
                </a:solidFill>
              </a:rPr>
              <a:t>Then they sang, and they danced,</a:t>
            </a:r>
            <a:br>
              <a:rPr lang="en-US" cap="none" dirty="0">
                <a:solidFill>
                  <a:schemeClr val="accent2">
                    <a:lumMod val="75000"/>
                  </a:schemeClr>
                </a:solidFill>
              </a:rPr>
            </a:br>
            <a:r>
              <a:rPr lang="en-US" cap="none" dirty="0">
                <a:solidFill>
                  <a:schemeClr val="accent2">
                    <a:lumMod val="75000"/>
                  </a:schemeClr>
                </a:solidFill>
              </a:rPr>
              <a:t>And they had a jubilee</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sing to the Lord a new song</a:t>
            </a:r>
            <a:br>
              <a:rPr lang="en-US" cap="none" dirty="0">
                <a:solidFill>
                  <a:schemeClr val="accent2">
                    <a:lumMod val="75000"/>
                  </a:schemeClr>
                </a:solidFill>
              </a:rPr>
            </a:br>
            <a:endParaRPr lang="en-US" cap="none" dirty="0">
              <a:solidFill>
                <a:schemeClr val="accent2">
                  <a:lumMod val="75000"/>
                </a:schemeClr>
              </a:solidFill>
            </a:endParaRP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457200"/>
            <a:ext cx="8229600" cy="6172200"/>
          </a:xfrm>
        </p:spPr>
        <p:txBody>
          <a:bodyPr>
            <a:normAutofit fontScale="90000"/>
          </a:bodyPr>
          <a:lstStyle/>
          <a:p>
            <a:r>
              <a:rPr lang="en-US" cap="none" dirty="0">
                <a:solidFill>
                  <a:schemeClr val="accent2">
                    <a:lumMod val="75000"/>
                  </a:schemeClr>
                </a:solidFill>
              </a:rPr>
              <a:t>Jesus said to Peter, “come on, I’m calling you.</a:t>
            </a:r>
            <a:br>
              <a:rPr lang="en-US" cap="none" dirty="0">
                <a:solidFill>
                  <a:schemeClr val="accent2">
                    <a:lumMod val="75000"/>
                  </a:schemeClr>
                </a:solidFill>
              </a:rPr>
            </a:br>
            <a:r>
              <a:rPr lang="en-US" cap="none" dirty="0">
                <a:solidFill>
                  <a:schemeClr val="accent2">
                    <a:lumMod val="75000"/>
                  </a:schemeClr>
                </a:solidFill>
              </a:rPr>
              <a:t>I know the way is hard,</a:t>
            </a:r>
            <a:br>
              <a:rPr lang="en-US" cap="none" dirty="0">
                <a:solidFill>
                  <a:schemeClr val="accent2">
                    <a:lumMod val="75000"/>
                  </a:schemeClr>
                </a:solidFill>
              </a:rPr>
            </a:br>
            <a:r>
              <a:rPr lang="en-US" cap="none" dirty="0">
                <a:solidFill>
                  <a:schemeClr val="accent2">
                    <a:lumMod val="75000"/>
                  </a:schemeClr>
                </a:solidFill>
              </a:rPr>
              <a:t>but always see you through.”</a:t>
            </a:r>
            <a:br>
              <a:rPr lang="en-US" cap="none" dirty="0">
                <a:solidFill>
                  <a:schemeClr val="accent2">
                    <a:lumMod val="75000"/>
                  </a:schemeClr>
                </a:solidFill>
              </a:rPr>
            </a:br>
            <a:r>
              <a:rPr lang="en-US" cap="none" dirty="0">
                <a:solidFill>
                  <a:schemeClr val="accent2">
                    <a:lumMod val="75000"/>
                  </a:schemeClr>
                </a:solidFill>
              </a:rPr>
              <a:t>Peter said, “my Lord, I’m a sinful man.”</a:t>
            </a:r>
            <a:br>
              <a:rPr lang="en-US" cap="none" dirty="0">
                <a:solidFill>
                  <a:schemeClr val="accent2">
                    <a:lumMod val="75000"/>
                  </a:schemeClr>
                </a:solidFill>
              </a:rPr>
            </a:br>
            <a:r>
              <a:rPr lang="en-US" cap="none" dirty="0">
                <a:solidFill>
                  <a:schemeClr val="accent2">
                    <a:lumMod val="75000"/>
                  </a:schemeClr>
                </a:solidFill>
              </a:rPr>
              <a:t>Then he threw down his net,</a:t>
            </a:r>
            <a:br>
              <a:rPr lang="en-US" cap="none" dirty="0">
                <a:solidFill>
                  <a:schemeClr val="accent2">
                    <a:lumMod val="75000"/>
                  </a:schemeClr>
                </a:solidFill>
              </a:rPr>
            </a:br>
            <a:r>
              <a:rPr lang="en-US" cap="none" dirty="0">
                <a:solidFill>
                  <a:schemeClr val="accent2">
                    <a:lumMod val="75000"/>
                  </a:schemeClr>
                </a:solidFill>
              </a:rPr>
              <a:t>and to the Lord he ran</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a new song</a:t>
            </a:r>
            <a:br>
              <a:rPr lang="en-US" cap="none" dirty="0">
                <a:solidFill>
                  <a:schemeClr val="accent2">
                    <a:lumMod val="75000"/>
                  </a:schemeClr>
                </a:solidFill>
              </a:rPr>
            </a:br>
            <a:r>
              <a:rPr lang="en-US" cap="none" dirty="0">
                <a:solidFill>
                  <a:schemeClr val="accent2">
                    <a:lumMod val="75000"/>
                  </a:schemeClr>
                </a:solidFill>
              </a:rPr>
              <a:t>Sing to the lord, sing to the Lord a new song</a:t>
            </a:r>
            <a:br>
              <a:rPr lang="en-US" cap="none" dirty="0">
                <a:solidFill>
                  <a:schemeClr val="accent2">
                    <a:lumMod val="75000"/>
                  </a:schemeClr>
                </a:solidFill>
              </a:rPr>
            </a:br>
            <a:endParaRPr lang="en-US" cap="none" dirty="0">
              <a:solidFill>
                <a:schemeClr val="accent2">
                  <a:lumMod val="75000"/>
                </a:schemeClr>
              </a:solidFill>
            </a:endParaRP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04800"/>
            <a:ext cx="8229600" cy="6400800"/>
          </a:xfrm>
        </p:spPr>
        <p:txBody>
          <a:bodyPr>
            <a:normAutofit fontScale="90000"/>
          </a:bodyPr>
          <a:lstStyle/>
          <a:p>
            <a:r>
              <a:rPr lang="en-US" cap="none" dirty="0">
                <a:solidFill>
                  <a:schemeClr val="accent2">
                    <a:lumMod val="75000"/>
                  </a:schemeClr>
                </a:solidFill>
              </a:rPr>
              <a:t>Come on, my brother, Won’t you turn to Jesus now?</a:t>
            </a:r>
            <a:br>
              <a:rPr lang="en-US" cap="none" dirty="0">
                <a:solidFill>
                  <a:schemeClr val="accent2">
                    <a:lumMod val="75000"/>
                  </a:schemeClr>
                </a:solidFill>
              </a:rPr>
            </a:br>
            <a:r>
              <a:rPr lang="en-US" cap="none" dirty="0">
                <a:solidFill>
                  <a:schemeClr val="accent2">
                    <a:lumMod val="75000"/>
                  </a:schemeClr>
                </a:solidFill>
              </a:rPr>
              <a:t>He knows that you’re a sinner,</a:t>
            </a:r>
            <a:br>
              <a:rPr lang="en-US" cap="none" dirty="0">
                <a:solidFill>
                  <a:schemeClr val="accent2">
                    <a:lumMod val="75000"/>
                  </a:schemeClr>
                </a:solidFill>
              </a:rPr>
            </a:br>
            <a:r>
              <a:rPr lang="en-US" cap="none" dirty="0">
                <a:solidFill>
                  <a:schemeClr val="accent2">
                    <a:lumMod val="75000"/>
                  </a:schemeClr>
                </a:solidFill>
              </a:rPr>
              <a:t>But He loves you anyhow</a:t>
            </a:r>
            <a:br>
              <a:rPr lang="en-US" cap="none" dirty="0">
                <a:solidFill>
                  <a:schemeClr val="accent2">
                    <a:lumMod val="75000"/>
                  </a:schemeClr>
                </a:solidFill>
              </a:rPr>
            </a:br>
            <a:r>
              <a:rPr lang="en-US" cap="none" dirty="0">
                <a:solidFill>
                  <a:schemeClr val="accent2">
                    <a:lumMod val="75000"/>
                  </a:schemeClr>
                </a:solidFill>
              </a:rPr>
              <a:t>Jesus paid the price for your salvation,</a:t>
            </a:r>
            <a:br>
              <a:rPr lang="en-US" cap="none" dirty="0">
                <a:solidFill>
                  <a:schemeClr val="accent2">
                    <a:lumMod val="75000"/>
                  </a:schemeClr>
                </a:solidFill>
              </a:rPr>
            </a:br>
            <a:r>
              <a:rPr lang="en-US" dirty="0"/>
              <a:t> </a:t>
            </a:r>
            <a:r>
              <a:rPr lang="en-US" cap="none" dirty="0">
                <a:solidFill>
                  <a:schemeClr val="accent2">
                    <a:lumMod val="75000"/>
                  </a:schemeClr>
                </a:solidFill>
              </a:rPr>
              <a:t>Just call upon His name,</a:t>
            </a:r>
            <a:br>
              <a:rPr lang="en-US" cap="none" dirty="0">
                <a:solidFill>
                  <a:schemeClr val="accent2">
                    <a:lumMod val="75000"/>
                  </a:schemeClr>
                </a:solidFill>
              </a:rPr>
            </a:br>
            <a:r>
              <a:rPr lang="en-US" cap="none" dirty="0">
                <a:solidFill>
                  <a:schemeClr val="accent2">
                    <a:lumMod val="75000"/>
                  </a:schemeClr>
                </a:solidFill>
              </a:rPr>
              <a:t>and you’re a new creation</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1382</TotalTime>
  <Words>436</Words>
  <Application>Microsoft Office PowerPoint</Application>
  <PresentationFormat>Widescreen</PresentationFormat>
  <Paragraphs>13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Verdana</vt:lpstr>
      <vt:lpstr>Wingdings</vt:lpstr>
      <vt:lpstr>Wingdings 2</vt:lpstr>
      <vt:lpstr>Wingdings 3</vt:lpstr>
      <vt:lpstr>Apex</vt:lpstr>
      <vt:lpstr>SING TO THE LORD</vt:lpstr>
      <vt:lpstr>Sing to the Lord a new song, Sing to the Lord a new song Sing to the lord, sing to the Lord a new song (3X)</vt:lpstr>
      <vt:lpstr>God made the world in seven days. Adam sinned and then all men fell away. Jesus came to redeem my soul. He died upon the cross, and He made me whole</vt:lpstr>
      <vt:lpstr>Sing to the Lord a new song, Sing to the Lord a new song Sing to the lord, sing to the Lord a new song </vt:lpstr>
      <vt:lpstr>God said to Moses, “go and set my people free. I will be your guide, just always follow me.” Moses led the people through the parted red sea, Then they sang, and they danced, And they had a jubilee</vt:lpstr>
      <vt:lpstr>Sing to the Lord a new song, Sing to the Lord a new song Sing to the lord, sing to the Lord a new song </vt:lpstr>
      <vt:lpstr>Jesus said to Peter, “come on, I’m calling you. I know the way is hard, but always see you through.” Peter said, “my Lord, I’m a sinful man.” Then he threw down his net, and to the Lord he ran</vt:lpstr>
      <vt:lpstr>Sing to the Lord a new song, Sing to the Lord a new song Sing to the lord, sing to the Lord a new song </vt:lpstr>
      <vt:lpstr>Come on, my brother, Won’t you turn to Jesus now? He knows that you’re a sinner, But He loves you anyhow Jesus paid the price for your salvation,  Just call upon His name, and you’re a new creation</vt:lpstr>
      <vt:lpstr>Sing to the Lord a new song, Sing to the Lord a new song Sing to the lord, sing to the Lord a new song </vt:lpstr>
      <vt:lpstr>(Come on and sing) Sing to the Lord a new song,  (Sing to the Lord a new song) Sing to the Lord a new song,  (Come on and sing your praise to God forevermore) Sing to the lord, sing to the Lord a new song (2X)</vt:lpstr>
      <vt:lpstr>Sing to the Lord a new song</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186</cp:revision>
  <dcterms:created xsi:type="dcterms:W3CDTF">2013-08-06T21:21:49Z</dcterms:created>
  <dcterms:modified xsi:type="dcterms:W3CDTF">2023-09-23T22:52:31Z</dcterms:modified>
</cp:coreProperties>
</file>