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7" r:id="rId2"/>
    <p:sldId id="268" r:id="rId3"/>
    <p:sldId id="269" r:id="rId4"/>
    <p:sldId id="271" r:id="rId5"/>
    <p:sldId id="270" r:id="rId6"/>
    <p:sldId id="272" r:id="rId7"/>
    <p:sldId id="273" r:id="rId8"/>
    <p:sldId id="267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6A6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032" y="2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D4F11F-6EF1-4A69-8E8E-3E02F6D9ABD7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A12B2A-FCE6-4807-8CBF-CD45E34C2A0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62707" y="1371600"/>
            <a:ext cx="109728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828800" y="3331698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  <p:transition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609600"/>
            <a:ext cx="94488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2507786"/>
            <a:ext cx="94488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66400" y="6416676"/>
            <a:ext cx="1016000" cy="365125"/>
          </a:xfrm>
        </p:spPr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535113"/>
            <a:ext cx="5389033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362201"/>
            <a:ext cx="5386917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362201"/>
            <a:ext cx="5389033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1" y="1524001"/>
            <a:ext cx="4011084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609600"/>
            <a:ext cx="73152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438400" y="1831975"/>
            <a:ext cx="73152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marL="0" indent="0" algn="l" rtl="0" eaLnBrk="1" latinLnBrk="0" hangingPunct="1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38400" y="1166787"/>
            <a:ext cx="73152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" y="6416676"/>
            <a:ext cx="28448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165600" y="6416676"/>
            <a:ext cx="38608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566400" y="6416676"/>
            <a:ext cx="1016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push dir="u"/>
  </p:transition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1371600"/>
            <a:ext cx="8229600" cy="16764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STRONG AND FAITHFUL</a:t>
            </a:r>
          </a:p>
        </p:txBody>
      </p:sp>
    </p:spTree>
  </p:cSld>
  <p:clrMapOvr>
    <a:masterClrMapping/>
  </p:clrMapOvr>
  <p:transition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228600"/>
            <a:ext cx="8229600" cy="6096000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rgbClr val="FFFF00"/>
                </a:solidFill>
              </a:rPr>
              <a:t>Our hearts know no fear, </a:t>
            </a:r>
            <a:br>
              <a:rPr lang="en-US" cap="none" dirty="0">
                <a:solidFill>
                  <a:srgbClr val="FFFF00"/>
                </a:solidFill>
              </a:rPr>
            </a:br>
            <a:r>
              <a:rPr lang="en-US" cap="none" dirty="0">
                <a:solidFill>
                  <a:srgbClr val="FFFF00"/>
                </a:solidFill>
              </a:rPr>
              <a:t>Strong and faithful is our God,</a:t>
            </a:r>
            <a:br>
              <a:rPr lang="en-US" cap="none" dirty="0">
                <a:solidFill>
                  <a:srgbClr val="FFFF00"/>
                </a:solidFill>
              </a:rPr>
            </a:br>
            <a:r>
              <a:rPr lang="en-US" cap="none" dirty="0">
                <a:solidFill>
                  <a:srgbClr val="FFFF00"/>
                </a:solidFill>
              </a:rPr>
              <a:t>We are His precious and dear, </a:t>
            </a:r>
            <a:br>
              <a:rPr lang="en-US" cap="none" dirty="0">
                <a:solidFill>
                  <a:srgbClr val="FFFF00"/>
                </a:solidFill>
              </a:rPr>
            </a:br>
            <a:r>
              <a:rPr lang="en-US" cap="none" dirty="0">
                <a:solidFill>
                  <a:srgbClr val="FFFF00"/>
                </a:solidFill>
              </a:rPr>
              <a:t>A rock unmoved,</a:t>
            </a:r>
            <a:br>
              <a:rPr lang="en-US" cap="none" dirty="0">
                <a:solidFill>
                  <a:srgbClr val="FFFF00"/>
                </a:solidFill>
              </a:rPr>
            </a:br>
            <a:r>
              <a:rPr lang="en-US" cap="none" dirty="0">
                <a:solidFill>
                  <a:srgbClr val="FFFF00"/>
                </a:solidFill>
              </a:rPr>
              <a:t> He is our God</a:t>
            </a:r>
          </a:p>
        </p:txBody>
      </p:sp>
    </p:spTree>
  </p:cSld>
  <p:clrMapOvr>
    <a:masterClrMapping/>
  </p:clrMapOvr>
  <p:transition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228600"/>
            <a:ext cx="8229600" cy="6096000"/>
          </a:xfrm>
        </p:spPr>
        <p:txBody>
          <a:bodyPr>
            <a:normAutofit fontScale="90000"/>
          </a:bodyPr>
          <a:lstStyle/>
          <a:p>
            <a:r>
              <a:rPr lang="en-US" cap="none" dirty="0">
                <a:solidFill>
                  <a:srgbClr val="FFFF00"/>
                </a:solidFill>
              </a:rPr>
              <a:t>For though a thousand may fall and mountains may crumble,</a:t>
            </a:r>
            <a:br>
              <a:rPr lang="en-US" cap="none" dirty="0">
                <a:solidFill>
                  <a:srgbClr val="FFFF00"/>
                </a:solidFill>
              </a:rPr>
            </a:br>
            <a:r>
              <a:rPr lang="en-US" cap="none" dirty="0">
                <a:solidFill>
                  <a:srgbClr val="FFFF00"/>
                </a:solidFill>
              </a:rPr>
              <a:t>We shall continue to stand. </a:t>
            </a:r>
            <a:br>
              <a:rPr lang="en-US" cap="none" dirty="0">
                <a:solidFill>
                  <a:srgbClr val="FFFF00"/>
                </a:solidFill>
              </a:rPr>
            </a:br>
            <a:r>
              <a:rPr lang="en-US" cap="none" dirty="0">
                <a:solidFill>
                  <a:srgbClr val="FFFF00"/>
                </a:solidFill>
              </a:rPr>
              <a:t>For men who are mighty and tall,</a:t>
            </a:r>
            <a:br>
              <a:rPr lang="en-US" cap="none" dirty="0">
                <a:solidFill>
                  <a:srgbClr val="FFFF00"/>
                </a:solidFill>
              </a:rPr>
            </a:br>
            <a:r>
              <a:rPr lang="en-US" cap="none" dirty="0">
                <a:solidFill>
                  <a:srgbClr val="FFFF00"/>
                </a:solidFill>
              </a:rPr>
              <a:t>May falter and tremble, We shall possess the land</a:t>
            </a:r>
          </a:p>
        </p:txBody>
      </p:sp>
    </p:spTree>
  </p:cSld>
  <p:clrMapOvr>
    <a:masterClrMapping/>
  </p:clrMapOvr>
  <p:transition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228600"/>
            <a:ext cx="8229600" cy="4419600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rgbClr val="FFFF00"/>
                </a:solidFill>
              </a:rPr>
              <a:t>For strong and faithful is our God,</a:t>
            </a:r>
            <a:br>
              <a:rPr lang="en-US" cap="none" dirty="0">
                <a:solidFill>
                  <a:srgbClr val="FFFF00"/>
                </a:solidFill>
              </a:rPr>
            </a:br>
            <a:r>
              <a:rPr lang="en-US" cap="none" dirty="0">
                <a:solidFill>
                  <a:srgbClr val="FFFF00"/>
                </a:solidFill>
              </a:rPr>
              <a:t> For strong and faithful is our God</a:t>
            </a:r>
          </a:p>
        </p:txBody>
      </p:sp>
    </p:spTree>
  </p:cSld>
  <p:clrMapOvr>
    <a:masterClrMapping/>
  </p:clrMapOvr>
  <p:transition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228600"/>
            <a:ext cx="8229600" cy="6096000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rgbClr val="FFFF00"/>
                </a:solidFill>
              </a:rPr>
              <a:t>Clouds of night may fill the sky,</a:t>
            </a:r>
            <a:br>
              <a:rPr lang="en-US" cap="none" dirty="0">
                <a:solidFill>
                  <a:srgbClr val="FFFF00"/>
                </a:solidFill>
              </a:rPr>
            </a:br>
            <a:r>
              <a:rPr lang="en-US" cap="none" dirty="0">
                <a:solidFill>
                  <a:srgbClr val="FFFF00"/>
                </a:solidFill>
              </a:rPr>
              <a:t> Storms that rage may blow the day,</a:t>
            </a:r>
            <a:br>
              <a:rPr lang="en-US" cap="none" dirty="0">
                <a:solidFill>
                  <a:srgbClr val="FFFF00"/>
                </a:solidFill>
              </a:rPr>
            </a:br>
            <a:r>
              <a:rPr lang="en-US" cap="none" dirty="0">
                <a:solidFill>
                  <a:srgbClr val="FFFF00"/>
                </a:solidFill>
              </a:rPr>
              <a:t>But let your hearts rest in your God,</a:t>
            </a:r>
            <a:br>
              <a:rPr lang="en-US" cap="none" dirty="0">
                <a:solidFill>
                  <a:srgbClr val="FFFF00"/>
                </a:solidFill>
              </a:rPr>
            </a:br>
            <a:r>
              <a:rPr lang="en-US" cap="none" dirty="0">
                <a:solidFill>
                  <a:srgbClr val="FFFF00"/>
                </a:solidFill>
              </a:rPr>
              <a:t>He will shield us all the way</a:t>
            </a:r>
          </a:p>
        </p:txBody>
      </p:sp>
    </p:spTree>
  </p:cSld>
  <p:clrMapOvr>
    <a:masterClrMapping/>
  </p:clrMapOvr>
  <p:transition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228600"/>
            <a:ext cx="8229600" cy="6096000"/>
          </a:xfrm>
        </p:spPr>
        <p:txBody>
          <a:bodyPr>
            <a:normAutofit fontScale="90000"/>
          </a:bodyPr>
          <a:lstStyle/>
          <a:p>
            <a:r>
              <a:rPr lang="en-US" cap="none" dirty="0">
                <a:solidFill>
                  <a:srgbClr val="FFFF00"/>
                </a:solidFill>
              </a:rPr>
              <a:t>For though a thousand may fall and mountains may crumble,</a:t>
            </a:r>
            <a:br>
              <a:rPr lang="en-US" cap="none" dirty="0">
                <a:solidFill>
                  <a:srgbClr val="FFFF00"/>
                </a:solidFill>
              </a:rPr>
            </a:br>
            <a:r>
              <a:rPr lang="en-US" cap="none" dirty="0">
                <a:solidFill>
                  <a:srgbClr val="FFFF00"/>
                </a:solidFill>
              </a:rPr>
              <a:t>We shall continue to stand. </a:t>
            </a:r>
            <a:br>
              <a:rPr lang="en-US" cap="none" dirty="0">
                <a:solidFill>
                  <a:srgbClr val="FFFF00"/>
                </a:solidFill>
              </a:rPr>
            </a:br>
            <a:r>
              <a:rPr lang="en-US" cap="none" dirty="0">
                <a:solidFill>
                  <a:srgbClr val="FFFF00"/>
                </a:solidFill>
              </a:rPr>
              <a:t>For men who are mighty and tall,</a:t>
            </a:r>
            <a:br>
              <a:rPr lang="en-US" cap="none" dirty="0">
                <a:solidFill>
                  <a:srgbClr val="FFFF00"/>
                </a:solidFill>
              </a:rPr>
            </a:br>
            <a:r>
              <a:rPr lang="en-US" cap="none" dirty="0">
                <a:solidFill>
                  <a:srgbClr val="FFFF00"/>
                </a:solidFill>
              </a:rPr>
              <a:t>May falter and tremble, We shall possess the land</a:t>
            </a:r>
          </a:p>
        </p:txBody>
      </p:sp>
    </p:spTree>
  </p:cSld>
  <p:clrMapOvr>
    <a:masterClrMapping/>
  </p:clrMapOvr>
  <p:transition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228600"/>
            <a:ext cx="8229600" cy="5410200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rgbClr val="FFFF00"/>
                </a:solidFill>
              </a:rPr>
              <a:t>For strong and faithful is our God,</a:t>
            </a:r>
            <a:br>
              <a:rPr lang="en-US" cap="none" dirty="0">
                <a:solidFill>
                  <a:srgbClr val="FFFF00"/>
                </a:solidFill>
              </a:rPr>
            </a:br>
            <a:r>
              <a:rPr lang="en-US" cap="none" dirty="0">
                <a:solidFill>
                  <a:srgbClr val="FFFF00"/>
                </a:solidFill>
              </a:rPr>
              <a:t> For strong and faithful is our God</a:t>
            </a:r>
            <a:br>
              <a:rPr lang="en-US" cap="none" dirty="0">
                <a:solidFill>
                  <a:srgbClr val="FFFF00"/>
                </a:solidFill>
              </a:rPr>
            </a:br>
            <a:r>
              <a:rPr lang="en-US" cap="none" dirty="0">
                <a:solidFill>
                  <a:srgbClr val="FFFF00"/>
                </a:solidFill>
              </a:rPr>
              <a:t> For strong…….. and faithful is our God</a:t>
            </a:r>
          </a:p>
        </p:txBody>
      </p:sp>
    </p:spTree>
  </p:cSld>
  <p:clrMapOvr>
    <a:masterClrMapping/>
  </p:clrMapOvr>
  <p:transition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762000"/>
            <a:ext cx="8229600" cy="5029200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rgbClr val="FFFF00"/>
                </a:solidFill>
              </a:rPr>
              <a:t>End</a:t>
            </a:r>
            <a:br>
              <a:rPr lang="en-US" cap="none" dirty="0">
                <a:solidFill>
                  <a:srgbClr val="FFFF00"/>
                </a:solidFill>
              </a:rPr>
            </a:br>
            <a:br>
              <a:rPr lang="en-US" cap="none" dirty="0">
                <a:solidFill>
                  <a:srgbClr val="FFFF00"/>
                </a:solidFill>
              </a:rPr>
            </a:br>
            <a:br>
              <a:rPr lang="en-US" cap="none" dirty="0">
                <a:solidFill>
                  <a:srgbClr val="FFFF00"/>
                </a:solidFill>
              </a:rPr>
            </a:br>
            <a:br>
              <a:rPr lang="en-US" cap="none" dirty="0">
                <a:solidFill>
                  <a:srgbClr val="FFFF00"/>
                </a:solidFill>
              </a:rPr>
            </a:br>
            <a:r>
              <a:rPr lang="en-US" sz="3600" cap="none" dirty="0">
                <a:solidFill>
                  <a:srgbClr val="FFFF00"/>
                </a:solidFill>
              </a:rPr>
              <a:t>For song chords, visit</a:t>
            </a:r>
            <a:br>
              <a:rPr lang="en-US" sz="3600" cap="none" dirty="0">
                <a:solidFill>
                  <a:srgbClr val="FFFF00"/>
                </a:solidFill>
              </a:rPr>
            </a:br>
            <a:r>
              <a:rPr lang="en-US" sz="3600" cap="none" dirty="0">
                <a:solidFill>
                  <a:srgbClr val="FFFF00"/>
                </a:solidFill>
              </a:rPr>
              <a:t>www.chipstenoso.com</a:t>
            </a:r>
            <a:endParaRPr lang="en-US" cap="none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>
    <p:push dir="u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1401</TotalTime>
  <Words>208</Words>
  <Application>Microsoft Office PowerPoint</Application>
  <PresentationFormat>Widescreen</PresentationFormat>
  <Paragraphs>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Calibri</vt:lpstr>
      <vt:lpstr>Verdana</vt:lpstr>
      <vt:lpstr>Wingdings</vt:lpstr>
      <vt:lpstr>Wingdings 2</vt:lpstr>
      <vt:lpstr>Wingdings 3</vt:lpstr>
      <vt:lpstr>Apex</vt:lpstr>
      <vt:lpstr>STRONG AND FAITHFUL</vt:lpstr>
      <vt:lpstr>Our hearts know no fear,  Strong and faithful is our God, We are His precious and dear,  A rock unmoved,  He is our God</vt:lpstr>
      <vt:lpstr>For though a thousand may fall and mountains may crumble, We shall continue to stand.  For men who are mighty and tall, May falter and tremble, We shall possess the land</vt:lpstr>
      <vt:lpstr>For strong and faithful is our God,  For strong and faithful is our God</vt:lpstr>
      <vt:lpstr>Clouds of night may fill the sky,  Storms that rage may blow the day, But let your hearts rest in your God, He will shield us all the way</vt:lpstr>
      <vt:lpstr>For though a thousand may fall and mountains may crumble, We shall continue to stand.  For men who are mighty and tall, May falter and tremble, We shall possess the land</vt:lpstr>
      <vt:lpstr>For strong and faithful is our God,  For strong and faithful is our God  For strong…….. and faithful is our God</vt:lpstr>
      <vt:lpstr>End    For song chords, visit www.chipstenoso.com</vt:lpstr>
    </vt:vector>
  </TitlesOfParts>
  <Company>California Department of Transportation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NEW COMMANDMENT</dc:title>
  <dc:creator>s135177</dc:creator>
  <cp:lastModifiedBy>Chips Tenoso</cp:lastModifiedBy>
  <cp:revision>189</cp:revision>
  <dcterms:created xsi:type="dcterms:W3CDTF">2013-08-06T21:21:49Z</dcterms:created>
  <dcterms:modified xsi:type="dcterms:W3CDTF">2023-09-23T22:54:03Z</dcterms:modified>
</cp:coreProperties>
</file>