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69" r:id="rId4"/>
    <p:sldId id="271" r:id="rId5"/>
    <p:sldId id="270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STRONG AND FAITHFUL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Our hearts know no fear, 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Strong and faithful is our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are His precious and dear, 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A rock unmoved,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He is our God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For though a thousand may fall and mountains may crumble,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shall continue to stand. 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For men who are mighty and tall,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May falter and tremble, We shall possess the land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For strong and faithful is our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For strong and faithful is our God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Clouds of night may fill the sky,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Storms that rage may blow the day,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But let your hearts rest in your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He will shield us all the way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For though a thousand may fall and mountains may crumble,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shall continue to stand. 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For men who are mighty and tall,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May falter and tremble, We shall possess the land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For strong and faithful is our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For strong and faithful is our God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For strong…….. and faithful is our God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End</a:t>
            </a: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For song chords, visit</a:t>
            </a:r>
            <a:br>
              <a:rPr lang="en-US" sz="3600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www.chipstenoso.com</a:t>
            </a:r>
            <a:endParaRPr lang="en-US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208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Wingdings 3</vt:lpstr>
      <vt:lpstr>Apex</vt:lpstr>
      <vt:lpstr>STRONG AND FAITHFUL</vt:lpstr>
      <vt:lpstr>Our hearts know no fear,  Strong and faithful is our God, We are His precious and dear,  A rock unmoved,  He is our God</vt:lpstr>
      <vt:lpstr>For though a thousand may fall and mountains may crumble, We shall continue to stand.  For men who are mighty and tall, May falter and tremble, We shall possess the land</vt:lpstr>
      <vt:lpstr>For strong and faithful is our God,  For strong and faithful is our God</vt:lpstr>
      <vt:lpstr>Clouds of night may fill the sky,  Storms that rage may blow the day, But let your hearts rest in your God, He will shield us all the way</vt:lpstr>
      <vt:lpstr>For though a thousand may fall and mountains may crumble, We shall continue to stand.  For men who are mighty and tall, May falter and tremble, We shall possess the land</vt:lpstr>
      <vt:lpstr>For strong and faithful is our God,  For strong and faithful is our God  For strong…….. and faithful is our God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189</cp:revision>
  <dcterms:created xsi:type="dcterms:W3CDTF">2013-08-06T21:21:49Z</dcterms:created>
  <dcterms:modified xsi:type="dcterms:W3CDTF">2023-09-23T22:54:03Z</dcterms:modified>
</cp:coreProperties>
</file>