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77" r:id="rId3"/>
    <p:sldId id="269" r:id="rId4"/>
    <p:sldId id="270" r:id="rId5"/>
    <p:sldId id="271" r:id="rId6"/>
    <p:sldId id="272" r:id="rId7"/>
    <p:sldId id="273" r:id="rId8"/>
    <p:sldId id="274" r:id="rId9"/>
    <p:sldId id="275" r:id="rId10"/>
    <p:sldId id="27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D4F11F-6EF1-4A69-8E8E-3E02F6D9ABD7}" type="datetimeFigureOut">
              <a:rPr lang="en-US" smtClean="0"/>
              <a:pPr/>
              <a:t>9/23/2023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A12B2A-FCE6-4807-8CBF-CD45E34C2A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676400"/>
          </a:xfrm>
        </p:spPr>
        <p:txBody>
          <a:bodyPr>
            <a:normAutofit/>
          </a:bodyPr>
          <a:lstStyle/>
          <a:p>
            <a:r>
              <a:rPr lang="en-US" dirty="0">
                <a:solidFill>
                  <a:schemeClr val="accent1">
                    <a:lumMod val="50000"/>
                  </a:schemeClr>
                </a:solidFill>
              </a:rPr>
              <a:t>TASTE AND SEE</a:t>
            </a:r>
          </a:p>
        </p:txBody>
      </p:sp>
    </p:spTree>
  </p:cSld>
  <p:clrMapOvr>
    <a:masterClrMapping/>
  </p:clrMapOvr>
  <p:transition>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914400"/>
            <a:ext cx="8229600" cy="4572000"/>
          </a:xfrm>
        </p:spPr>
        <p:txBody>
          <a:bodyPr>
            <a:normAutofit/>
          </a:bodyPr>
          <a:lstStyle/>
          <a:p>
            <a:r>
              <a:rPr lang="en-US" cap="none" dirty="0">
                <a:solidFill>
                  <a:schemeClr val="accent1">
                    <a:lumMod val="50000"/>
                  </a:schemeClr>
                </a:solidFill>
              </a:rPr>
              <a:t>Taste and see how good our God can be,</a:t>
            </a:r>
            <a:br>
              <a:rPr lang="en-US" cap="none" dirty="0">
                <a:solidFill>
                  <a:schemeClr val="accent1">
                    <a:lumMod val="50000"/>
                  </a:schemeClr>
                </a:solidFill>
              </a:rPr>
            </a:br>
            <a:r>
              <a:rPr lang="en-US" cap="none" dirty="0">
                <a:solidFill>
                  <a:schemeClr val="accent1">
                    <a:lumMod val="50000"/>
                  </a:schemeClr>
                </a:solidFill>
              </a:rPr>
              <a:t>O taste and see how good our God can be</a:t>
            </a:r>
            <a:br>
              <a:rPr lang="en-US" cap="none" dirty="0">
                <a:solidFill>
                  <a:schemeClr val="accent1">
                    <a:lumMod val="50000"/>
                  </a:schemeClr>
                </a:solidFill>
              </a:rPr>
            </a:br>
            <a:r>
              <a:rPr lang="en-US" cap="none" dirty="0">
                <a:solidFill>
                  <a:schemeClr val="accent1">
                    <a:lumMod val="50000"/>
                  </a:schemeClr>
                </a:solidFill>
              </a:rPr>
              <a:t>(2X)</a:t>
            </a:r>
          </a:p>
        </p:txBody>
      </p:sp>
    </p:spTree>
  </p:cSld>
  <p:clrMapOvr>
    <a:masterClrMapping/>
  </p:clrMapOvr>
  <p:transition>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762000"/>
            <a:ext cx="8229600" cy="5029200"/>
          </a:xfrm>
        </p:spPr>
        <p:txBody>
          <a:bodyPr>
            <a:normAutofit/>
          </a:bodyPr>
          <a:lstStyle/>
          <a:p>
            <a:r>
              <a:rPr lang="en-US" cap="none" dirty="0">
                <a:solidFill>
                  <a:schemeClr val="accent1">
                    <a:lumMod val="50000"/>
                  </a:schemeClr>
                </a:solidFill>
              </a:rPr>
              <a:t>End</a:t>
            </a:r>
            <a:br>
              <a:rPr lang="en-US" cap="none" dirty="0">
                <a:solidFill>
                  <a:schemeClr val="accent1">
                    <a:lumMod val="50000"/>
                  </a:schemeClr>
                </a:solidFill>
              </a:rPr>
            </a:br>
            <a:br>
              <a:rPr lang="en-US" cap="none" dirty="0">
                <a:solidFill>
                  <a:schemeClr val="accent1">
                    <a:lumMod val="50000"/>
                  </a:schemeClr>
                </a:solidFill>
              </a:rPr>
            </a:br>
            <a:br>
              <a:rPr lang="en-US" cap="none" dirty="0">
                <a:solidFill>
                  <a:schemeClr val="accent1">
                    <a:lumMod val="50000"/>
                  </a:schemeClr>
                </a:solidFill>
              </a:rPr>
            </a:br>
            <a:br>
              <a:rPr lang="en-US" cap="none" dirty="0">
                <a:solidFill>
                  <a:schemeClr val="accent1">
                    <a:lumMod val="50000"/>
                  </a:schemeClr>
                </a:solidFill>
              </a:rPr>
            </a:br>
            <a:r>
              <a:rPr lang="en-US" sz="3600" cap="none" dirty="0">
                <a:solidFill>
                  <a:schemeClr val="accent1">
                    <a:lumMod val="50000"/>
                  </a:schemeClr>
                </a:solidFill>
              </a:rPr>
              <a:t>For song chords, visit</a:t>
            </a:r>
            <a:br>
              <a:rPr lang="en-US" sz="3600" cap="none" dirty="0">
                <a:solidFill>
                  <a:schemeClr val="accent1">
                    <a:lumMod val="50000"/>
                  </a:schemeClr>
                </a:solidFill>
              </a:rPr>
            </a:br>
            <a:r>
              <a:rPr lang="en-US" sz="3600" cap="none" dirty="0">
                <a:solidFill>
                  <a:schemeClr val="accent1">
                    <a:lumMod val="50000"/>
                  </a:schemeClr>
                </a:solidFill>
              </a:rPr>
              <a:t>www.chipstenoso.com</a:t>
            </a:r>
            <a:endParaRPr lang="en-US" cap="none" dirty="0">
              <a:solidFill>
                <a:schemeClr val="accent1">
                  <a:lumMod val="50000"/>
                </a:schemeClr>
              </a:solidFill>
            </a:endParaRP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914400"/>
            <a:ext cx="8229600" cy="4572000"/>
          </a:xfrm>
        </p:spPr>
        <p:txBody>
          <a:bodyPr>
            <a:normAutofit/>
          </a:bodyPr>
          <a:lstStyle/>
          <a:p>
            <a:r>
              <a:rPr lang="en-US" cap="none" dirty="0">
                <a:solidFill>
                  <a:schemeClr val="accent1">
                    <a:lumMod val="50000"/>
                  </a:schemeClr>
                </a:solidFill>
              </a:rPr>
              <a:t>Taste and see how good our God can be,</a:t>
            </a:r>
            <a:br>
              <a:rPr lang="en-US" cap="none" dirty="0">
                <a:solidFill>
                  <a:schemeClr val="accent1">
                    <a:lumMod val="50000"/>
                  </a:schemeClr>
                </a:solidFill>
              </a:rPr>
            </a:br>
            <a:r>
              <a:rPr lang="en-US" cap="none" dirty="0">
                <a:solidFill>
                  <a:schemeClr val="accent1">
                    <a:lumMod val="50000"/>
                  </a:schemeClr>
                </a:solidFill>
              </a:rPr>
              <a:t>O taste and see how good our God can be</a:t>
            </a:r>
            <a:br>
              <a:rPr lang="en-US" cap="none" dirty="0">
                <a:solidFill>
                  <a:schemeClr val="accent1">
                    <a:lumMod val="50000"/>
                  </a:schemeClr>
                </a:solidFill>
              </a:rPr>
            </a:br>
            <a:r>
              <a:rPr lang="en-US" cap="none" dirty="0">
                <a:solidFill>
                  <a:schemeClr val="accent1">
                    <a:lumMod val="50000"/>
                  </a:schemeClr>
                </a:solidFill>
              </a:rPr>
              <a:t>(2X)</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705600"/>
          </a:xfrm>
        </p:spPr>
        <p:txBody>
          <a:bodyPr>
            <a:normAutofit/>
          </a:bodyPr>
          <a:lstStyle/>
          <a:p>
            <a:r>
              <a:rPr lang="en-US" cap="none" dirty="0">
                <a:solidFill>
                  <a:schemeClr val="accent1">
                    <a:lumMod val="50000"/>
                  </a:schemeClr>
                </a:solidFill>
              </a:rPr>
              <a:t>I will bless the Lord at all times;</a:t>
            </a:r>
            <a:br>
              <a:rPr lang="en-US" cap="none" dirty="0">
                <a:solidFill>
                  <a:schemeClr val="accent1">
                    <a:lumMod val="50000"/>
                  </a:schemeClr>
                </a:solidFill>
              </a:rPr>
            </a:br>
            <a:r>
              <a:rPr lang="en-US" cap="none" dirty="0">
                <a:solidFill>
                  <a:schemeClr val="accent1">
                    <a:lumMod val="50000"/>
                  </a:schemeClr>
                </a:solidFill>
              </a:rPr>
              <a:t>My mouth will proclaim His praise,</a:t>
            </a:r>
            <a:br>
              <a:rPr lang="en-US" cap="none" dirty="0">
                <a:solidFill>
                  <a:schemeClr val="accent1">
                    <a:lumMod val="50000"/>
                  </a:schemeClr>
                </a:solidFill>
              </a:rPr>
            </a:br>
            <a:r>
              <a:rPr lang="en-US" cap="none" dirty="0">
                <a:solidFill>
                  <a:schemeClr val="accent1">
                    <a:lumMod val="50000"/>
                  </a:schemeClr>
                </a:solidFill>
              </a:rPr>
              <a:t>My soul makes its boast in the Lord, our God.</a:t>
            </a:r>
            <a:br>
              <a:rPr lang="en-US" cap="none" dirty="0">
                <a:solidFill>
                  <a:schemeClr val="accent1">
                    <a:lumMod val="50000"/>
                  </a:schemeClr>
                </a:solidFill>
              </a:rPr>
            </a:br>
            <a:r>
              <a:rPr lang="en-US" cap="none" dirty="0">
                <a:solidFill>
                  <a:schemeClr val="accent1">
                    <a:lumMod val="50000"/>
                  </a:schemeClr>
                </a:solidFill>
              </a:rPr>
              <a:t>Let the humble hear and be glad</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3505200"/>
          </a:xfrm>
        </p:spPr>
        <p:txBody>
          <a:bodyPr>
            <a:normAutofit/>
          </a:bodyPr>
          <a:lstStyle/>
          <a:p>
            <a:r>
              <a:rPr lang="en-US" cap="none" dirty="0">
                <a:solidFill>
                  <a:schemeClr val="accent1">
                    <a:lumMod val="50000"/>
                  </a:schemeClr>
                </a:solidFill>
              </a:rPr>
              <a:t>Taste and see how good our God can be,</a:t>
            </a:r>
            <a:br>
              <a:rPr lang="en-US" cap="none" dirty="0">
                <a:solidFill>
                  <a:schemeClr val="accent1">
                    <a:lumMod val="50000"/>
                  </a:schemeClr>
                </a:solidFill>
              </a:rPr>
            </a:br>
            <a:r>
              <a:rPr lang="en-US" cap="none" dirty="0">
                <a:solidFill>
                  <a:schemeClr val="accent1">
                    <a:lumMod val="50000"/>
                  </a:schemeClr>
                </a:solidFill>
              </a:rPr>
              <a:t>O taste and see how good our God can be</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705600"/>
          </a:xfrm>
        </p:spPr>
        <p:txBody>
          <a:bodyPr>
            <a:normAutofit/>
          </a:bodyPr>
          <a:lstStyle/>
          <a:p>
            <a:r>
              <a:rPr lang="en-US" cap="none" dirty="0">
                <a:solidFill>
                  <a:schemeClr val="accent1">
                    <a:lumMod val="50000"/>
                  </a:schemeClr>
                </a:solidFill>
              </a:rPr>
              <a:t>Come and glorify the Lord with me,</a:t>
            </a:r>
            <a:br>
              <a:rPr lang="en-US" cap="none" dirty="0">
                <a:solidFill>
                  <a:schemeClr val="accent1">
                    <a:lumMod val="50000"/>
                  </a:schemeClr>
                </a:solidFill>
              </a:rPr>
            </a:br>
            <a:r>
              <a:rPr lang="en-US" cap="none" dirty="0">
                <a:solidFill>
                  <a:schemeClr val="accent1">
                    <a:lumMod val="50000"/>
                  </a:schemeClr>
                </a:solidFill>
              </a:rPr>
              <a:t>Together let us praise His name.</a:t>
            </a:r>
            <a:br>
              <a:rPr lang="en-US" cap="none" dirty="0">
                <a:solidFill>
                  <a:schemeClr val="accent1">
                    <a:lumMod val="50000"/>
                  </a:schemeClr>
                </a:solidFill>
              </a:rPr>
            </a:br>
            <a:r>
              <a:rPr lang="en-US" cap="none" dirty="0">
                <a:solidFill>
                  <a:schemeClr val="accent1">
                    <a:lumMod val="50000"/>
                  </a:schemeClr>
                </a:solidFill>
              </a:rPr>
              <a:t>Look to Him and grow bright in His radiant light,</a:t>
            </a:r>
            <a:br>
              <a:rPr lang="en-US" cap="none" dirty="0">
                <a:solidFill>
                  <a:schemeClr val="accent1">
                    <a:lumMod val="50000"/>
                  </a:schemeClr>
                </a:solidFill>
              </a:rPr>
            </a:br>
            <a:r>
              <a:rPr lang="en-US" cap="none" dirty="0">
                <a:solidFill>
                  <a:schemeClr val="accent1">
                    <a:lumMod val="50000"/>
                  </a:schemeClr>
                </a:solidFill>
              </a:rPr>
              <a:t>And Your face will never be ashamed</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3505200"/>
          </a:xfrm>
        </p:spPr>
        <p:txBody>
          <a:bodyPr>
            <a:normAutofit/>
          </a:bodyPr>
          <a:lstStyle/>
          <a:p>
            <a:r>
              <a:rPr lang="en-US" cap="none" dirty="0">
                <a:solidFill>
                  <a:schemeClr val="accent1">
                    <a:lumMod val="50000"/>
                  </a:schemeClr>
                </a:solidFill>
              </a:rPr>
              <a:t>Taste and see how good our God can be,</a:t>
            </a:r>
            <a:br>
              <a:rPr lang="en-US" cap="none" dirty="0">
                <a:solidFill>
                  <a:schemeClr val="accent1">
                    <a:lumMod val="50000"/>
                  </a:schemeClr>
                </a:solidFill>
              </a:rPr>
            </a:br>
            <a:r>
              <a:rPr lang="en-US" cap="none" dirty="0">
                <a:solidFill>
                  <a:schemeClr val="accent1">
                    <a:lumMod val="50000"/>
                  </a:schemeClr>
                </a:solidFill>
              </a:rPr>
              <a:t>O taste and see how good our God can be</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248400"/>
          </a:xfrm>
        </p:spPr>
        <p:txBody>
          <a:bodyPr>
            <a:normAutofit/>
          </a:bodyPr>
          <a:lstStyle/>
          <a:p>
            <a:r>
              <a:rPr lang="en-US" cap="none" dirty="0">
                <a:solidFill>
                  <a:schemeClr val="accent1">
                    <a:lumMod val="50000"/>
                  </a:schemeClr>
                </a:solidFill>
              </a:rPr>
              <a:t>The eyes of the Lord are on the just,</a:t>
            </a:r>
            <a:br>
              <a:rPr lang="en-US" cap="none" dirty="0">
                <a:solidFill>
                  <a:schemeClr val="accent1">
                    <a:lumMod val="50000"/>
                  </a:schemeClr>
                </a:solidFill>
              </a:rPr>
            </a:br>
            <a:r>
              <a:rPr lang="en-US" cap="none" dirty="0">
                <a:solidFill>
                  <a:schemeClr val="accent1">
                    <a:lumMod val="50000"/>
                  </a:schemeClr>
                </a:solidFill>
              </a:rPr>
              <a:t>And His ear toward all their cries.</a:t>
            </a:r>
            <a:br>
              <a:rPr lang="en-US" cap="none" dirty="0">
                <a:solidFill>
                  <a:schemeClr val="accent1">
                    <a:lumMod val="50000"/>
                  </a:schemeClr>
                </a:solidFill>
              </a:rPr>
            </a:br>
            <a:r>
              <a:rPr lang="en-US" cap="none" dirty="0">
                <a:solidFill>
                  <a:schemeClr val="accent1">
                    <a:lumMod val="50000"/>
                  </a:schemeClr>
                </a:solidFill>
              </a:rPr>
              <a:t>The Lord is near to the broken heart,  </a:t>
            </a:r>
            <a:br>
              <a:rPr lang="en-US" cap="none" dirty="0">
                <a:solidFill>
                  <a:schemeClr val="accent1">
                    <a:lumMod val="50000"/>
                  </a:schemeClr>
                </a:solidFill>
              </a:rPr>
            </a:br>
            <a:r>
              <a:rPr lang="en-US" cap="none" dirty="0">
                <a:solidFill>
                  <a:schemeClr val="accent1">
                    <a:lumMod val="50000"/>
                  </a:schemeClr>
                </a:solidFill>
              </a:rPr>
              <a:t>And the crushed in spirit  He saves</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3505200"/>
          </a:xfrm>
        </p:spPr>
        <p:txBody>
          <a:bodyPr>
            <a:normAutofit/>
          </a:bodyPr>
          <a:lstStyle/>
          <a:p>
            <a:r>
              <a:rPr lang="en-US" cap="none" dirty="0">
                <a:solidFill>
                  <a:schemeClr val="accent1">
                    <a:lumMod val="50000"/>
                  </a:schemeClr>
                </a:solidFill>
              </a:rPr>
              <a:t>Taste and see how good our God can be,</a:t>
            </a:r>
            <a:br>
              <a:rPr lang="en-US" cap="none" dirty="0">
                <a:solidFill>
                  <a:schemeClr val="accent1">
                    <a:lumMod val="50000"/>
                  </a:schemeClr>
                </a:solidFill>
              </a:rPr>
            </a:br>
            <a:r>
              <a:rPr lang="en-US" cap="none" dirty="0">
                <a:solidFill>
                  <a:schemeClr val="accent1">
                    <a:lumMod val="50000"/>
                  </a:schemeClr>
                </a:solidFill>
              </a:rPr>
              <a:t>O taste and see how good our God can be</a:t>
            </a:r>
          </a:p>
        </p:txBody>
      </p:sp>
    </p:spTree>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457200"/>
            <a:ext cx="8229600" cy="5943600"/>
          </a:xfrm>
        </p:spPr>
        <p:txBody>
          <a:bodyPr>
            <a:normAutofit/>
          </a:bodyPr>
          <a:lstStyle/>
          <a:p>
            <a:r>
              <a:rPr lang="en-US" cap="none" dirty="0">
                <a:solidFill>
                  <a:schemeClr val="accent1">
                    <a:lumMod val="50000"/>
                  </a:schemeClr>
                </a:solidFill>
              </a:rPr>
              <a:t>O taste and see the Lord is good,</a:t>
            </a:r>
            <a:br>
              <a:rPr lang="en-US" cap="none" dirty="0">
                <a:solidFill>
                  <a:schemeClr val="accent1">
                    <a:lumMod val="50000"/>
                  </a:schemeClr>
                </a:solidFill>
              </a:rPr>
            </a:br>
            <a:r>
              <a:rPr lang="en-US" cap="none" dirty="0">
                <a:solidFill>
                  <a:schemeClr val="accent1">
                    <a:lumMod val="50000"/>
                  </a:schemeClr>
                </a:solidFill>
              </a:rPr>
              <a:t>And happy are all who trust in Him.</a:t>
            </a:r>
            <a:br>
              <a:rPr lang="en-US" cap="none" dirty="0">
                <a:solidFill>
                  <a:schemeClr val="accent1">
                    <a:lumMod val="50000"/>
                  </a:schemeClr>
                </a:solidFill>
              </a:rPr>
            </a:br>
            <a:r>
              <a:rPr lang="en-US" cap="none" dirty="0">
                <a:solidFill>
                  <a:schemeClr val="accent1">
                    <a:lumMod val="50000"/>
                  </a:schemeClr>
                </a:solidFill>
              </a:rPr>
              <a:t>O fear the Lord, you His holy ones,</a:t>
            </a:r>
            <a:br>
              <a:rPr lang="en-US" cap="none" dirty="0">
                <a:solidFill>
                  <a:schemeClr val="accent1">
                    <a:lumMod val="50000"/>
                  </a:schemeClr>
                </a:solidFill>
              </a:rPr>
            </a:br>
            <a:r>
              <a:rPr lang="en-US" cap="none" dirty="0">
                <a:solidFill>
                  <a:schemeClr val="accent1">
                    <a:lumMod val="50000"/>
                  </a:schemeClr>
                </a:solidFill>
              </a:rPr>
              <a:t>Trust in Him and lack no good thing</a:t>
            </a: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1432</TotalTime>
  <Words>282</Words>
  <Application>Microsoft Office PowerPoint</Application>
  <PresentationFormat>Widescreen</PresentationFormat>
  <Paragraphs>11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Verdana</vt:lpstr>
      <vt:lpstr>Wingdings</vt:lpstr>
      <vt:lpstr>Wingdings 2</vt:lpstr>
      <vt:lpstr>Wingdings 3</vt:lpstr>
      <vt:lpstr>Apex</vt:lpstr>
      <vt:lpstr>TASTE AND SEE</vt:lpstr>
      <vt:lpstr>Taste and see how good our God can be, O taste and see how good our God can be (2X)</vt:lpstr>
      <vt:lpstr>I will bless the Lord at all times; My mouth will proclaim His praise, My soul makes its boast in the Lord, our God. Let the humble hear and be glad</vt:lpstr>
      <vt:lpstr>Taste and see how good our God can be, O taste and see how good our God can be</vt:lpstr>
      <vt:lpstr>Come and glorify the Lord with me, Together let us praise His name. Look to Him and grow bright in His radiant light, And Your face will never be ashamed</vt:lpstr>
      <vt:lpstr>Taste and see how good our God can be, O taste and see how good our God can be</vt:lpstr>
      <vt:lpstr>The eyes of the Lord are on the just, And His ear toward all their cries. The Lord is near to the broken heart,   And the crushed in spirit  He saves</vt:lpstr>
      <vt:lpstr>Taste and see how good our God can be, O taste and see how good our God can be</vt:lpstr>
      <vt:lpstr>O taste and see the Lord is good, And happy are all who trust in Him. O fear the Lord, you His holy ones, Trust in Him and lack no good thing</vt:lpstr>
      <vt:lpstr>Taste and see how good our God can be, O taste and see how good our God can be (2X)</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194</cp:revision>
  <dcterms:created xsi:type="dcterms:W3CDTF">2013-08-06T21:21:49Z</dcterms:created>
  <dcterms:modified xsi:type="dcterms:W3CDTF">2023-09-23T22:55:22Z</dcterms:modified>
</cp:coreProperties>
</file>