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68" r:id="rId3"/>
    <p:sldId id="269" r:id="rId4"/>
    <p:sldId id="270" r:id="rId5"/>
    <p:sldId id="271" r:id="rId6"/>
    <p:sldId id="272" r:id="rId7"/>
    <p:sldId id="273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THE DWELLING OF GOD IS AMONG YOU TODAY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9906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then I heard a loud voice say,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Behold the dwelling of God is among you today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85800"/>
            <a:ext cx="8229600" cy="4800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He shall wipe away Your tears,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There’ll be no mourning, 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Or crying or pain, 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Or death anymore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85800"/>
            <a:ext cx="8229600" cy="57150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Hallelujah! Hallelujah!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For the Lord God Almighty, omnipotent reigns,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Our mighty God, our risen Lord,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All the glory, and honor,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power are Yours evermore  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9906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then I heard a loud voice say,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Behold the dwelling of God is among you today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85800"/>
            <a:ext cx="8229600" cy="4800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He shall wipe away Your tears,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There’ll be no mourning, 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Or crying or pain, 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Or death anymore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85800"/>
            <a:ext cx="8229600" cy="57150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Hallelujah! Hallelujah!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For the Lord God Almighty, omnipotent reigns,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Our mighty God, our risen Lord,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All the glory, and honor,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power are Yours evermore  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End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  <a:t>www.chipstenoso.com</a:t>
            </a:r>
            <a:endParaRPr lang="en-US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1493</TotalTime>
  <Words>186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Verdana</vt:lpstr>
      <vt:lpstr>Wingdings</vt:lpstr>
      <vt:lpstr>Wingdings 2</vt:lpstr>
      <vt:lpstr>Wingdings 3</vt:lpstr>
      <vt:lpstr>Apex</vt:lpstr>
      <vt:lpstr>THE DWELLING OF GOD IS AMONG YOU TODAY</vt:lpstr>
      <vt:lpstr>And then I heard a loud voice say, Behold the dwelling of God is among you today </vt:lpstr>
      <vt:lpstr>And He shall wipe away Your tears, There’ll be no mourning,  Or crying or pain,  Or death anymore</vt:lpstr>
      <vt:lpstr>Hallelujah! Hallelujah! For the Lord God Almighty, omnipotent reigns, Our mighty God, our risen Lord, All the glory, and honor, and power are Yours evermore  </vt:lpstr>
      <vt:lpstr>And then I heard a loud voice say, Behold the dwelling of God is among you today </vt:lpstr>
      <vt:lpstr>And He shall wipe away Your tears, There’ll be no mourning,  Or crying or pain,  Or death anymore</vt:lpstr>
      <vt:lpstr>Hallelujah! Hallelujah! For the Lord God Almighty, omnipotent reigns, Our mighty God, our risen Lord, All the glory, and honor, and power are Yours evermore  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202</cp:revision>
  <dcterms:created xsi:type="dcterms:W3CDTF">2013-08-06T21:21:49Z</dcterms:created>
  <dcterms:modified xsi:type="dcterms:W3CDTF">2023-09-23T22:56:29Z</dcterms:modified>
</cp:coreProperties>
</file>