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HEART OF WORSHIP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495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I’m coming back to the heart of worship,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it’s all about You, It’s all about You, Jesus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I’m sorry Lord, for the things I’ve made it,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When it’s all about You,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It’s all about You, Jesus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495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I’m coming back to the heart of worship,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it’s all about You, It’s all about You, Jesus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I’m sorry Lord, for the things I’ve made it,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When it’s all about You,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It’s all about You, Jesus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867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When the music fades,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is stripped away,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I simply come,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Longing just to bring something that’s of worth,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That will bless Your heart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I’ll bring You more than a song,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a song in itself,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Is not what You have required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search much deeper within,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Through the way things appear,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You’re looking into my heart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495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I’m coming back to the heart of worship,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it’s all about You, It’s all about You, Jesus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I’m sorry Lord, for the things I’ve made it,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When it’s all about You,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It’s all about You, Jesus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King of endless worth,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No one could express,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How much You deserve Though I’m weak and poor,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I have is Yours, Every single breath 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I’ll bring you more than a song,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a song in itself,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Is not what You have required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search much deeper within,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Through the way things appear,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You’re looking into my heart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</TotalTime>
  <Words>308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Verdana</vt:lpstr>
      <vt:lpstr>Wingdings</vt:lpstr>
      <vt:lpstr>Wingdings 2</vt:lpstr>
      <vt:lpstr>Wingdings 3</vt:lpstr>
      <vt:lpstr>Apex</vt:lpstr>
      <vt:lpstr>THE HEART OF WORSHIP</vt:lpstr>
      <vt:lpstr>When the music fades, All is stripped away, And I simply come, Longing just to bring something that’s of worth, That will bless Your heart</vt:lpstr>
      <vt:lpstr>I’ll bring You more than a song, For a song in itself, Is not what You have required</vt:lpstr>
      <vt:lpstr>You search much deeper within, Through the way things appear, You’re looking into my heart</vt:lpstr>
      <vt:lpstr>I’m coming back to the heart of worship, And it’s all about You, It’s all about You, Jesus</vt:lpstr>
      <vt:lpstr>I’m sorry Lord, for the things I’ve made it, When it’s all about You,  It’s all about You, Jesus</vt:lpstr>
      <vt:lpstr>King of endless worth, No one could express, How much You deserve Though I’m weak and poor, All I have is Yours, Every single breath </vt:lpstr>
      <vt:lpstr>I’ll bring you more than a song, For a song in itself, Is not what You have required</vt:lpstr>
      <vt:lpstr>You search much deeper within, Through the way things appear, You’re looking into my heart</vt:lpstr>
      <vt:lpstr>I’m coming back to the heart of worship, And it’s all about You, It’s all about You, Jesus</vt:lpstr>
      <vt:lpstr>I’m sorry Lord, for the things I’ve made it, When it’s all about You,  It’s all about You, Jesus</vt:lpstr>
      <vt:lpstr>I’m coming back to the heart of worship, And it’s all about You, It’s all about You, Jesus</vt:lpstr>
      <vt:lpstr>I’m sorry Lord, for the things I’ve made it, When it’s all about You,  It’s all about You, Jesus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204</cp:revision>
  <dcterms:created xsi:type="dcterms:W3CDTF">2013-08-06T21:21:49Z</dcterms:created>
  <dcterms:modified xsi:type="dcterms:W3CDTF">2023-09-23T22:56:52Z</dcterms:modified>
</cp:coreProperties>
</file>