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MISSION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love the Lord our God is the heartbeat of our mission,      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spring from which our service overflows,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Across the street all around the world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mission's still the same,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“Proclaim and live the truth in Jesus' name”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love the Lord our God is the heartbeat of our mission,      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spring from which our service overflows,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Across the street all around the world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mission's still the same,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“Proclaim and live the truth in Jesus' name”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“Proclaim and live the truth….. in Jesus' name”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There's a call going out across the land in every nation,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 call to those who swear allegiance to the cross of Christ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 call to true humility, To live our live responsibly,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deepen our devotion to the cross at any price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us then be sober, Moving only with the Spirit,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As aliens and strangers,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a hostile foreign land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953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message we're proclaiming is repentance and forgiveness,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offer of salvation to a dying race of man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love the Lord our God is the heartbeat of our mission,      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spring from which our service overflows,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Across the street all around the world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mission's still the same,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“Proclaim and live the truth in Jesus' name”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As a candle is consumed by the passion of the flame,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Spilling light unsparingly throughout a darkened room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us burn to know him deeper, then our service flaming bright,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Will radiate His passions and blaze with holy light 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315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Verdana</vt:lpstr>
      <vt:lpstr>Wingdings</vt:lpstr>
      <vt:lpstr>Wingdings 2</vt:lpstr>
      <vt:lpstr>Wingdings 3</vt:lpstr>
      <vt:lpstr>Apex</vt:lpstr>
      <vt:lpstr>THE MISSION</vt:lpstr>
      <vt:lpstr>There's a call going out across the land in every nation, A call to those who swear allegiance to the cross of Christ</vt:lpstr>
      <vt:lpstr>A call to true humility, To live our live responsibly, To deepen our devotion to the cross at any price</vt:lpstr>
      <vt:lpstr>Let us then be sober, Moving only with the Spirit, As aliens and strangers, In a hostile foreign land</vt:lpstr>
      <vt:lpstr>The message we're proclaiming is repentance and forgiveness, The offer of salvation to a dying race of man</vt:lpstr>
      <vt:lpstr>To love the Lord our God is the heartbeat of our mission,       The spring from which our service overflows, Across the street all around the world</vt:lpstr>
      <vt:lpstr>The mission's still the same, “Proclaim and live the truth in Jesus' name” </vt:lpstr>
      <vt:lpstr>As a candle is consumed by the passion of the flame, Spilling light unsparingly throughout a darkened room</vt:lpstr>
      <vt:lpstr>Let us burn to know him deeper, then our service flaming bright, Will radiate His passions and blaze with holy light </vt:lpstr>
      <vt:lpstr>To love the Lord our God is the heartbeat of our mission,       The spring from which our service overflows, Across the street all around the world</vt:lpstr>
      <vt:lpstr>The mission's still the same, “Proclaim and live the truth in Jesus' name” </vt:lpstr>
      <vt:lpstr>To love the Lord our God is the heartbeat of our mission,       The spring from which our service overflows, Across the street all around the world</vt:lpstr>
      <vt:lpstr>The mission's still the same, “Proclaim and live the truth in Jesus' name”  “Proclaim and live the truth….. in Jesus' name” 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211</cp:revision>
  <dcterms:created xsi:type="dcterms:W3CDTF">2013-08-06T21:21:49Z</dcterms:created>
  <dcterms:modified xsi:type="dcterms:W3CDTF">2023-09-23T22:59:18Z</dcterms:modified>
</cp:coreProperties>
</file>