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THE prayer of </a:t>
            </a: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st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francis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172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Make me a channel of Your peace,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Where there is hatred, Let me bring Your love.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Where there is injury, Your pardon, Lord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And where there’s doubt, true faith in You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228600"/>
            <a:ext cx="8229600" cy="6858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Make me a channel of Your peace,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Where there’s despair in life let me bring hope,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Where there is darkness only light,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And where there’s sadness ever joy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228600"/>
            <a:ext cx="8229600" cy="6477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Oh master, grant that I may never seek,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So much to be consoled as to console,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To be understood as to understand,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To be loved as to love with all my soul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228600"/>
            <a:ext cx="8229600" cy="6477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Make me a channel of Your peace,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It is in pardoning that we are pardoned,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In giving to all men that we receive,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And in dying that we’re born to eternal life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228600"/>
            <a:ext cx="8229600" cy="6477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Oh master, grant that I may never seek,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So much to be consoled as to console,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To be understood as to understand,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To be loved as to love with all my soul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228600"/>
            <a:ext cx="8229600" cy="6477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Make me a channel of Your peace,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It is in pardoning that we are pardoned,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In giving to all men that we receive,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And in dying that we’re born to eternal life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End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4">
                    <a:lumMod val="50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4">
                    <a:lumMod val="50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1564</TotalTime>
  <Words>251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Verdana</vt:lpstr>
      <vt:lpstr>Wingdings</vt:lpstr>
      <vt:lpstr>Wingdings 2</vt:lpstr>
      <vt:lpstr>Wingdings 3</vt:lpstr>
      <vt:lpstr>Apex</vt:lpstr>
      <vt:lpstr>THE prayer of  st. francis</vt:lpstr>
      <vt:lpstr>Make me a channel of Your peace, Where there is hatred, Let me bring Your love. Where there is injury, Your pardon, Lord And where there’s doubt, true faith in You</vt:lpstr>
      <vt:lpstr>Make me a channel of Your peace, Where there’s despair in life let me bring hope, Where there is darkness only light, And where there’s sadness ever joy</vt:lpstr>
      <vt:lpstr>Oh master, grant that I may never seek, So much to be consoled as to console, To be understood as to understand, To be loved as to love with all my soul</vt:lpstr>
      <vt:lpstr>Make me a channel of Your peace, It is in pardoning that we are pardoned, In giving to all men that we receive, And in dying that we’re born to eternal life</vt:lpstr>
      <vt:lpstr>Oh master, grant that I may never seek, So much to be consoled as to console, To be understood as to understand, To be loved as to love with all my soul</vt:lpstr>
      <vt:lpstr>Make me a channel of Your peace, It is in pardoning that we are pardoned, In giving to all men that we receive, And in dying that we’re born to eternal life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213</cp:revision>
  <dcterms:created xsi:type="dcterms:W3CDTF">2013-08-06T21:21:49Z</dcterms:created>
  <dcterms:modified xsi:type="dcterms:W3CDTF">2023-09-23T23:00:11Z</dcterms:modified>
</cp:coreProperties>
</file>