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68" r:id="rId3"/>
    <p:sldId id="269" r:id="rId4"/>
    <p:sldId id="270" r:id="rId5"/>
    <p:sldId id="272" r:id="rId6"/>
    <p:sldId id="271" r:id="rId7"/>
    <p:sldId id="273" r:id="rId8"/>
    <p:sldId id="274" r:id="rId9"/>
    <p:sldId id="275" r:id="rId10"/>
    <p:sldId id="276" r:id="rId11"/>
    <p:sldId id="277" r:id="rId12"/>
    <p:sldId id="278" r:id="rId13"/>
    <p:sldId id="279"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4F11F-6EF1-4A69-8E8E-3E02F6D9ABD7}" type="datetimeFigureOut">
              <a:rPr lang="en-US" smtClean="0"/>
              <a:pPr/>
              <a:t>9/23/2023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12B2A-FCE6-4807-8CBF-CD45E34C2A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3124200"/>
          </a:xfrm>
        </p:spPr>
        <p:txBody>
          <a:bodyPr>
            <a:normAutofit/>
          </a:bodyPr>
          <a:lstStyle/>
          <a:p>
            <a:r>
              <a:rPr lang="en-US" dirty="0">
                <a:solidFill>
                  <a:schemeClr val="accent4">
                    <a:lumMod val="50000"/>
                  </a:schemeClr>
                </a:solidFill>
              </a:rPr>
              <a:t>THE VOICE OF ONE CALLING IN THE DESERT</a:t>
            </a:r>
          </a:p>
        </p:txBody>
      </p:sp>
    </p:spTree>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6629400"/>
          </a:xfrm>
        </p:spPr>
        <p:txBody>
          <a:bodyPr>
            <a:normAutofit/>
          </a:bodyPr>
          <a:lstStyle/>
          <a:p>
            <a:br>
              <a:rPr lang="en-US" cap="none" dirty="0">
                <a:solidFill>
                  <a:schemeClr val="accent4">
                    <a:lumMod val="50000"/>
                  </a:schemeClr>
                </a:solidFill>
              </a:rPr>
            </a:br>
            <a:r>
              <a:rPr lang="en-US" cap="none" dirty="0">
                <a:solidFill>
                  <a:srgbClr val="C00000"/>
                </a:solidFill>
              </a:rPr>
              <a:t>Who is the king of glory, who is He?</a:t>
            </a:r>
            <a:br>
              <a:rPr lang="en-US" cap="none" dirty="0">
                <a:solidFill>
                  <a:schemeClr val="accent4">
                    <a:lumMod val="50000"/>
                  </a:schemeClr>
                </a:solidFill>
              </a:rPr>
            </a:br>
            <a:r>
              <a:rPr lang="en-US" cap="none" dirty="0">
                <a:solidFill>
                  <a:schemeClr val="accent4">
                    <a:lumMod val="50000"/>
                  </a:schemeClr>
                </a:solidFill>
              </a:rPr>
              <a:t>He is the lord both strong and mighty,</a:t>
            </a:r>
            <a:br>
              <a:rPr lang="en-US" cap="none" dirty="0">
                <a:solidFill>
                  <a:schemeClr val="accent4">
                    <a:lumMod val="50000"/>
                  </a:schemeClr>
                </a:solidFill>
              </a:rPr>
            </a:br>
            <a:r>
              <a:rPr lang="en-US" cap="none" dirty="0">
                <a:solidFill>
                  <a:srgbClr val="C00000"/>
                </a:solidFill>
              </a:rPr>
              <a:t>Who is the king of glory, who is He?</a:t>
            </a:r>
            <a:br>
              <a:rPr lang="en-US" cap="none" dirty="0">
                <a:solidFill>
                  <a:schemeClr val="accent4">
                    <a:lumMod val="50000"/>
                  </a:schemeClr>
                </a:solidFill>
              </a:rPr>
            </a:br>
            <a:r>
              <a:rPr lang="en-US" cap="none" dirty="0">
                <a:solidFill>
                  <a:schemeClr val="accent4">
                    <a:lumMod val="50000"/>
                  </a:schemeClr>
                </a:solidFill>
              </a:rPr>
              <a:t>The Lord almighty He is the king of glory</a:t>
            </a:r>
          </a:p>
        </p:txBody>
      </p:sp>
    </p:spTree>
  </p:cSld>
  <p:clrMapOvr>
    <a:masterClrMapping/>
  </p:clrMapOvr>
  <p:transition>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248400"/>
          </a:xfrm>
        </p:spPr>
        <p:txBody>
          <a:bodyPr>
            <a:normAutofit/>
          </a:bodyPr>
          <a:lstStyle/>
          <a:p>
            <a:r>
              <a:rPr lang="en-US" cap="none" dirty="0">
                <a:solidFill>
                  <a:schemeClr val="accent4">
                    <a:lumMod val="50000"/>
                  </a:schemeClr>
                </a:solidFill>
              </a:rPr>
              <a:t>This is the generation of those who seek the</a:t>
            </a:r>
            <a:br>
              <a:rPr lang="en-US" cap="none" dirty="0">
                <a:solidFill>
                  <a:schemeClr val="accent4">
                    <a:lumMod val="50000"/>
                  </a:schemeClr>
                </a:solidFill>
              </a:rPr>
            </a:br>
            <a:r>
              <a:rPr lang="fr-FR" cap="none" dirty="0">
                <a:solidFill>
                  <a:schemeClr val="accent4">
                    <a:lumMod val="50000"/>
                  </a:schemeClr>
                </a:solidFill>
              </a:rPr>
              <a:t>Lord</a:t>
            </a:r>
            <a:r>
              <a:rPr lang="en-US" cap="none" dirty="0">
                <a:solidFill>
                  <a:srgbClr val="C00000"/>
                </a:solidFill>
              </a:rPr>
              <a:t>(This is the generation of those who seek the </a:t>
            </a:r>
            <a:r>
              <a:rPr lang="fr-FR" cap="none" dirty="0">
                <a:solidFill>
                  <a:srgbClr val="C00000"/>
                </a:solidFill>
              </a:rPr>
              <a:t>Lord)</a:t>
            </a:r>
            <a:br>
              <a:rPr lang="en-US" cap="none" dirty="0">
                <a:solidFill>
                  <a:schemeClr val="accent4">
                    <a:lumMod val="50000"/>
                  </a:schemeClr>
                </a:solidFill>
              </a:rPr>
            </a:br>
            <a:r>
              <a:rPr lang="en-US" cap="none" dirty="0">
                <a:solidFill>
                  <a:schemeClr val="accent4">
                    <a:lumMod val="50000"/>
                  </a:schemeClr>
                </a:solidFill>
              </a:rPr>
              <a:t>This is the generation called to prepare His</a:t>
            </a:r>
            <a:br>
              <a:rPr lang="en-US" cap="none" dirty="0">
                <a:solidFill>
                  <a:schemeClr val="accent4">
                    <a:lumMod val="50000"/>
                  </a:schemeClr>
                </a:solidFill>
              </a:rPr>
            </a:br>
            <a:r>
              <a:rPr lang="en-US" cap="none" dirty="0">
                <a:solidFill>
                  <a:schemeClr val="accent4">
                    <a:lumMod val="50000"/>
                  </a:schemeClr>
                </a:solidFill>
              </a:rPr>
              <a:t>way</a:t>
            </a:r>
          </a:p>
        </p:txBody>
      </p:sp>
    </p:spTree>
  </p:cSld>
  <p:clrMapOvr>
    <a:masterClrMapping/>
  </p:clrMapOvr>
  <p:transition>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705600"/>
          </a:xfrm>
        </p:spPr>
        <p:txBody>
          <a:bodyPr>
            <a:normAutofit fontScale="90000"/>
          </a:bodyPr>
          <a:lstStyle/>
          <a:p>
            <a:r>
              <a:rPr lang="en-US" cap="none" dirty="0">
                <a:solidFill>
                  <a:schemeClr val="accent4">
                    <a:lumMod val="50000"/>
                  </a:schemeClr>
                </a:solidFill>
              </a:rPr>
              <a:t>And every valley shall be lifted up,</a:t>
            </a:r>
            <a:br>
              <a:rPr lang="en-US" cap="none" dirty="0">
                <a:solidFill>
                  <a:schemeClr val="accent4">
                    <a:lumMod val="50000"/>
                  </a:schemeClr>
                </a:solidFill>
              </a:rPr>
            </a:br>
            <a:r>
              <a:rPr lang="en-US" cap="none" dirty="0">
                <a:solidFill>
                  <a:schemeClr val="accent4">
                    <a:lumMod val="50000"/>
                  </a:schemeClr>
                </a:solidFill>
              </a:rPr>
              <a:t>Every mountain and hill be made low,</a:t>
            </a:r>
            <a:br>
              <a:rPr lang="en-US" cap="none" dirty="0">
                <a:solidFill>
                  <a:schemeClr val="accent4">
                    <a:lumMod val="50000"/>
                  </a:schemeClr>
                </a:solidFill>
              </a:rPr>
            </a:br>
            <a:r>
              <a:rPr lang="en-US" cap="none" dirty="0">
                <a:solidFill>
                  <a:schemeClr val="accent4">
                    <a:lumMod val="50000"/>
                  </a:schemeClr>
                </a:solidFill>
              </a:rPr>
              <a:t>And the crooked roads straight,</a:t>
            </a:r>
            <a:br>
              <a:rPr lang="en-US" cap="none" dirty="0">
                <a:solidFill>
                  <a:schemeClr val="accent4">
                    <a:lumMod val="50000"/>
                  </a:schemeClr>
                </a:solidFill>
              </a:rPr>
            </a:br>
            <a:r>
              <a:rPr lang="en-US" cap="none" dirty="0">
                <a:solidFill>
                  <a:schemeClr val="accent4">
                    <a:lumMod val="50000"/>
                  </a:schemeClr>
                </a:solidFill>
              </a:rPr>
              <a:t>The rough places plain, And then all the world</a:t>
            </a:r>
            <a:br>
              <a:rPr lang="en-US" cap="none" dirty="0">
                <a:solidFill>
                  <a:schemeClr val="accent4">
                    <a:lumMod val="50000"/>
                  </a:schemeClr>
                </a:solidFill>
              </a:rPr>
            </a:br>
            <a:r>
              <a:rPr lang="en-US" cap="none" dirty="0">
                <a:solidFill>
                  <a:schemeClr val="accent4">
                    <a:lumMod val="50000"/>
                  </a:schemeClr>
                </a:solidFill>
              </a:rPr>
              <a:t>will see, </a:t>
            </a:r>
            <a:br>
              <a:rPr lang="en-US" cap="none" dirty="0">
                <a:solidFill>
                  <a:schemeClr val="accent4">
                    <a:lumMod val="50000"/>
                  </a:schemeClr>
                </a:solidFill>
              </a:rPr>
            </a:br>
            <a:r>
              <a:rPr lang="en-US" cap="none" dirty="0">
                <a:solidFill>
                  <a:schemeClr val="accent4">
                    <a:lumMod val="50000"/>
                  </a:schemeClr>
                </a:solidFill>
              </a:rPr>
              <a:t>The salvation of our God.</a:t>
            </a:r>
          </a:p>
        </p:txBody>
      </p:sp>
    </p:spTree>
  </p:cSld>
  <p:clrMapOvr>
    <a:masterClrMapping/>
  </p:clrMapOvr>
  <p:transition>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4876800"/>
          </a:xfrm>
        </p:spPr>
        <p:txBody>
          <a:bodyPr>
            <a:normAutofit/>
          </a:bodyPr>
          <a:lstStyle/>
          <a:p>
            <a:r>
              <a:rPr lang="en-US" cap="none" dirty="0">
                <a:solidFill>
                  <a:schemeClr val="accent4">
                    <a:lumMod val="50000"/>
                  </a:schemeClr>
                </a:solidFill>
              </a:rPr>
              <a:t>(ENDING)</a:t>
            </a:r>
            <a:br>
              <a:rPr lang="en-US" cap="none" dirty="0">
                <a:solidFill>
                  <a:schemeClr val="accent4">
                    <a:lumMod val="50000"/>
                  </a:schemeClr>
                </a:solidFill>
              </a:rPr>
            </a:br>
            <a:r>
              <a:rPr lang="en-US" cap="none" dirty="0">
                <a:solidFill>
                  <a:schemeClr val="accent4">
                    <a:lumMod val="50000"/>
                  </a:schemeClr>
                </a:solidFill>
              </a:rPr>
              <a:t>The salvation of our God.</a:t>
            </a:r>
            <a:br>
              <a:rPr lang="en-US" cap="none" dirty="0">
                <a:solidFill>
                  <a:schemeClr val="accent4">
                    <a:lumMod val="50000"/>
                  </a:schemeClr>
                </a:solidFill>
              </a:rPr>
            </a:br>
            <a:r>
              <a:rPr lang="en-US" cap="none" dirty="0">
                <a:solidFill>
                  <a:schemeClr val="accent4">
                    <a:lumMod val="50000"/>
                  </a:schemeClr>
                </a:solidFill>
              </a:rPr>
              <a:t> (3X)</a:t>
            </a:r>
          </a:p>
        </p:txBody>
      </p:sp>
    </p:spTree>
  </p:cSld>
  <p:clrMapOvr>
    <a:masterClrMapping/>
  </p:clrMapOvr>
  <p:transition>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8229600" cy="5029200"/>
          </a:xfrm>
        </p:spPr>
        <p:txBody>
          <a:bodyPr>
            <a:normAutofit/>
          </a:bodyPr>
          <a:lstStyle/>
          <a:p>
            <a:r>
              <a:rPr lang="en-US" cap="none" dirty="0">
                <a:solidFill>
                  <a:schemeClr val="accent4">
                    <a:lumMod val="50000"/>
                  </a:schemeClr>
                </a:solidFill>
              </a:rPr>
              <a:t>End</a:t>
            </a:r>
            <a:br>
              <a:rPr lang="en-US" cap="none" dirty="0">
                <a:solidFill>
                  <a:schemeClr val="accent4">
                    <a:lumMod val="50000"/>
                  </a:schemeClr>
                </a:solidFill>
              </a:rPr>
            </a:br>
            <a:br>
              <a:rPr lang="en-US" cap="none" dirty="0">
                <a:solidFill>
                  <a:schemeClr val="accent4">
                    <a:lumMod val="50000"/>
                  </a:schemeClr>
                </a:solidFill>
              </a:rPr>
            </a:br>
            <a:br>
              <a:rPr lang="en-US" cap="none" dirty="0">
                <a:solidFill>
                  <a:schemeClr val="accent4">
                    <a:lumMod val="50000"/>
                  </a:schemeClr>
                </a:solidFill>
              </a:rPr>
            </a:br>
            <a:br>
              <a:rPr lang="en-US" cap="none" dirty="0">
                <a:solidFill>
                  <a:schemeClr val="accent4">
                    <a:lumMod val="50000"/>
                  </a:schemeClr>
                </a:solidFill>
              </a:rPr>
            </a:br>
            <a:r>
              <a:rPr lang="en-US" sz="3600" cap="none" dirty="0">
                <a:solidFill>
                  <a:schemeClr val="accent4">
                    <a:lumMod val="50000"/>
                  </a:schemeClr>
                </a:solidFill>
              </a:rPr>
              <a:t>For song chords, visit</a:t>
            </a:r>
            <a:br>
              <a:rPr lang="en-US" sz="3600" cap="none" dirty="0">
                <a:solidFill>
                  <a:schemeClr val="accent4">
                    <a:lumMod val="50000"/>
                  </a:schemeClr>
                </a:solidFill>
              </a:rPr>
            </a:br>
            <a:r>
              <a:rPr lang="en-US" sz="3600" cap="none" dirty="0">
                <a:solidFill>
                  <a:schemeClr val="accent4">
                    <a:lumMod val="50000"/>
                  </a:schemeClr>
                </a:solidFill>
              </a:rPr>
              <a:t>www.chipstenoso.com</a:t>
            </a:r>
            <a:endParaRPr lang="en-US" cap="none" dirty="0">
              <a:solidFill>
                <a:schemeClr val="accent4">
                  <a:lumMod val="50000"/>
                </a:schemeClr>
              </a:solidFill>
            </a:endParaRP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324600"/>
          </a:xfrm>
        </p:spPr>
        <p:txBody>
          <a:bodyPr>
            <a:normAutofit/>
          </a:bodyPr>
          <a:lstStyle/>
          <a:p>
            <a:r>
              <a:rPr lang="en-US" cap="none" dirty="0">
                <a:solidFill>
                  <a:schemeClr val="accent4">
                    <a:lumMod val="50000"/>
                  </a:schemeClr>
                </a:solidFill>
              </a:rPr>
              <a:t>The voice of one calling in the desert,</a:t>
            </a:r>
            <a:br>
              <a:rPr lang="en-US" cap="none" dirty="0">
                <a:solidFill>
                  <a:schemeClr val="accent4">
                    <a:lumMod val="50000"/>
                  </a:schemeClr>
                </a:solidFill>
              </a:rPr>
            </a:br>
            <a:r>
              <a:rPr lang="en-US" cap="none" dirty="0">
                <a:solidFill>
                  <a:schemeClr val="accent4">
                    <a:lumMod val="50000"/>
                  </a:schemeClr>
                </a:solidFill>
              </a:rPr>
              <a:t>Prepare the way of the Lord,</a:t>
            </a:r>
            <a:br>
              <a:rPr lang="en-US" cap="none" dirty="0">
                <a:solidFill>
                  <a:schemeClr val="accent4">
                    <a:lumMod val="50000"/>
                  </a:schemeClr>
                </a:solidFill>
              </a:rPr>
            </a:br>
            <a:r>
              <a:rPr lang="en-US" cap="none" dirty="0">
                <a:solidFill>
                  <a:schemeClr val="accent4">
                    <a:lumMod val="50000"/>
                  </a:schemeClr>
                </a:solidFill>
              </a:rPr>
              <a:t>The voice of one calling in the desert,</a:t>
            </a:r>
            <a:br>
              <a:rPr lang="en-US" cap="none" dirty="0">
                <a:solidFill>
                  <a:schemeClr val="accent4">
                    <a:lumMod val="50000"/>
                  </a:schemeClr>
                </a:solidFill>
              </a:rPr>
            </a:br>
            <a:r>
              <a:rPr lang="en-US" cap="none" dirty="0">
                <a:solidFill>
                  <a:schemeClr val="accent4">
                    <a:lumMod val="50000"/>
                  </a:schemeClr>
                </a:solidFill>
              </a:rPr>
              <a:t>Make straight the paths for the Lord</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705600"/>
          </a:xfrm>
        </p:spPr>
        <p:txBody>
          <a:bodyPr>
            <a:normAutofit fontScale="90000"/>
          </a:bodyPr>
          <a:lstStyle/>
          <a:p>
            <a:r>
              <a:rPr lang="en-US" cap="none" dirty="0">
                <a:solidFill>
                  <a:schemeClr val="accent4">
                    <a:lumMod val="50000"/>
                  </a:schemeClr>
                </a:solidFill>
              </a:rPr>
              <a:t>And every valley shall be lifted up,</a:t>
            </a:r>
            <a:br>
              <a:rPr lang="en-US" cap="none" dirty="0">
                <a:solidFill>
                  <a:schemeClr val="accent4">
                    <a:lumMod val="50000"/>
                  </a:schemeClr>
                </a:solidFill>
              </a:rPr>
            </a:br>
            <a:r>
              <a:rPr lang="en-US" cap="none" dirty="0">
                <a:solidFill>
                  <a:schemeClr val="accent4">
                    <a:lumMod val="50000"/>
                  </a:schemeClr>
                </a:solidFill>
              </a:rPr>
              <a:t>Every mountain and hill be made low,</a:t>
            </a:r>
            <a:br>
              <a:rPr lang="en-US" cap="none" dirty="0">
                <a:solidFill>
                  <a:schemeClr val="accent4">
                    <a:lumMod val="50000"/>
                  </a:schemeClr>
                </a:solidFill>
              </a:rPr>
            </a:br>
            <a:r>
              <a:rPr lang="en-US" cap="none" dirty="0">
                <a:solidFill>
                  <a:schemeClr val="accent4">
                    <a:lumMod val="50000"/>
                  </a:schemeClr>
                </a:solidFill>
              </a:rPr>
              <a:t>And the crooked roads straight,</a:t>
            </a:r>
            <a:br>
              <a:rPr lang="en-US" cap="none" dirty="0">
                <a:solidFill>
                  <a:schemeClr val="accent4">
                    <a:lumMod val="50000"/>
                  </a:schemeClr>
                </a:solidFill>
              </a:rPr>
            </a:br>
            <a:r>
              <a:rPr lang="en-US" cap="none" dirty="0">
                <a:solidFill>
                  <a:schemeClr val="accent4">
                    <a:lumMod val="50000"/>
                  </a:schemeClr>
                </a:solidFill>
              </a:rPr>
              <a:t>The rough places plain, And then all the world</a:t>
            </a:r>
            <a:br>
              <a:rPr lang="en-US" cap="none" dirty="0">
                <a:solidFill>
                  <a:schemeClr val="accent4">
                    <a:lumMod val="50000"/>
                  </a:schemeClr>
                </a:solidFill>
              </a:rPr>
            </a:br>
            <a:r>
              <a:rPr lang="en-US" cap="none" dirty="0">
                <a:solidFill>
                  <a:schemeClr val="accent4">
                    <a:lumMod val="50000"/>
                  </a:schemeClr>
                </a:solidFill>
              </a:rPr>
              <a:t>will see, </a:t>
            </a:r>
            <a:br>
              <a:rPr lang="en-US" cap="none" dirty="0">
                <a:solidFill>
                  <a:schemeClr val="accent4">
                    <a:lumMod val="50000"/>
                  </a:schemeClr>
                </a:solidFill>
              </a:rPr>
            </a:br>
            <a:r>
              <a:rPr lang="en-US" cap="none" dirty="0">
                <a:solidFill>
                  <a:schemeClr val="accent4">
                    <a:lumMod val="50000"/>
                  </a:schemeClr>
                </a:solidFill>
              </a:rPr>
              <a:t>The salvation of our God.</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248400"/>
          </a:xfrm>
        </p:spPr>
        <p:txBody>
          <a:bodyPr>
            <a:normAutofit/>
          </a:bodyPr>
          <a:lstStyle/>
          <a:p>
            <a:r>
              <a:rPr lang="en-US" cap="none" dirty="0">
                <a:solidFill>
                  <a:schemeClr val="accent4">
                    <a:lumMod val="50000"/>
                  </a:schemeClr>
                </a:solidFill>
              </a:rPr>
              <a:t>This is the generation of those who seek the</a:t>
            </a:r>
            <a:br>
              <a:rPr lang="en-US" cap="none" dirty="0">
                <a:solidFill>
                  <a:schemeClr val="accent4">
                    <a:lumMod val="50000"/>
                  </a:schemeClr>
                </a:solidFill>
              </a:rPr>
            </a:br>
            <a:r>
              <a:rPr lang="fr-FR" cap="none" dirty="0">
                <a:solidFill>
                  <a:schemeClr val="accent4">
                    <a:lumMod val="50000"/>
                  </a:schemeClr>
                </a:solidFill>
              </a:rPr>
              <a:t>Lord</a:t>
            </a:r>
            <a:r>
              <a:rPr lang="en-US" cap="none" dirty="0">
                <a:solidFill>
                  <a:srgbClr val="C00000"/>
                </a:solidFill>
              </a:rPr>
              <a:t>(This is the generation of those who seek the </a:t>
            </a:r>
            <a:r>
              <a:rPr lang="fr-FR" cap="none" dirty="0">
                <a:solidFill>
                  <a:srgbClr val="C00000"/>
                </a:solidFill>
              </a:rPr>
              <a:t>Lord)</a:t>
            </a:r>
            <a:br>
              <a:rPr lang="en-US" cap="none" dirty="0">
                <a:solidFill>
                  <a:schemeClr val="accent4">
                    <a:lumMod val="50000"/>
                  </a:schemeClr>
                </a:solidFill>
              </a:rPr>
            </a:br>
            <a:r>
              <a:rPr lang="en-US" cap="none" dirty="0">
                <a:solidFill>
                  <a:schemeClr val="accent4">
                    <a:lumMod val="50000"/>
                  </a:schemeClr>
                </a:solidFill>
              </a:rPr>
              <a:t>This is the generation called to prepare His</a:t>
            </a:r>
            <a:br>
              <a:rPr lang="en-US" cap="none" dirty="0">
                <a:solidFill>
                  <a:schemeClr val="accent4">
                    <a:lumMod val="50000"/>
                  </a:schemeClr>
                </a:solidFill>
              </a:rPr>
            </a:br>
            <a:r>
              <a:rPr lang="en-US" cap="none" dirty="0">
                <a:solidFill>
                  <a:schemeClr val="accent4">
                    <a:lumMod val="50000"/>
                  </a:schemeClr>
                </a:solidFill>
              </a:rPr>
              <a:t>way</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400800"/>
          </a:xfrm>
        </p:spPr>
        <p:txBody>
          <a:bodyPr>
            <a:normAutofit/>
          </a:bodyPr>
          <a:lstStyle/>
          <a:p>
            <a:r>
              <a:rPr lang="en-US" cap="none" dirty="0">
                <a:solidFill>
                  <a:schemeClr val="accent4">
                    <a:lumMod val="50000"/>
                  </a:schemeClr>
                </a:solidFill>
              </a:rPr>
              <a:t>So with His armor fit for the fight.</a:t>
            </a:r>
            <a:br>
              <a:rPr lang="en-US" cap="none" dirty="0">
                <a:solidFill>
                  <a:schemeClr val="accent4">
                    <a:lumMod val="50000"/>
                  </a:schemeClr>
                </a:solidFill>
              </a:rPr>
            </a:br>
            <a:r>
              <a:rPr lang="en-US" cap="none" dirty="0">
                <a:solidFill>
                  <a:schemeClr val="accent4">
                    <a:lumMod val="50000"/>
                  </a:schemeClr>
                </a:solidFill>
              </a:rPr>
              <a:t>With the sword of His spirit held tight,</a:t>
            </a:r>
            <a:br>
              <a:rPr lang="en-US" cap="none" dirty="0">
                <a:solidFill>
                  <a:schemeClr val="accent4">
                    <a:lumMod val="50000"/>
                  </a:schemeClr>
                </a:solidFill>
              </a:rPr>
            </a:br>
            <a:r>
              <a:rPr lang="en-US" cap="none" dirty="0">
                <a:solidFill>
                  <a:schemeClr val="accent4">
                    <a:lumMod val="50000"/>
                  </a:schemeClr>
                </a:solidFill>
              </a:rPr>
              <a:t>In the strength of His might</a:t>
            </a:r>
            <a:br>
              <a:rPr lang="en-US" cap="none" dirty="0">
                <a:solidFill>
                  <a:schemeClr val="accent4">
                    <a:lumMod val="50000"/>
                  </a:schemeClr>
                </a:solidFill>
              </a:rPr>
            </a:br>
            <a:endParaRPr lang="en-US" cap="none" dirty="0">
              <a:solidFill>
                <a:schemeClr val="accent4">
                  <a:lumMod val="50000"/>
                </a:schemeClr>
              </a:solidFill>
            </a:endParaRP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5410200"/>
          </a:xfrm>
        </p:spPr>
        <p:txBody>
          <a:bodyPr>
            <a:normAutofit/>
          </a:bodyPr>
          <a:lstStyle/>
          <a:p>
            <a:br>
              <a:rPr lang="en-US" cap="none" dirty="0">
                <a:solidFill>
                  <a:schemeClr val="accent4">
                    <a:lumMod val="50000"/>
                  </a:schemeClr>
                </a:solidFill>
              </a:rPr>
            </a:br>
            <a:r>
              <a:rPr lang="en-US" cap="none" dirty="0">
                <a:solidFill>
                  <a:schemeClr val="accent4">
                    <a:lumMod val="50000"/>
                  </a:schemeClr>
                </a:solidFill>
              </a:rPr>
              <a:t>Put God's enemies to flight,</a:t>
            </a:r>
            <a:br>
              <a:rPr lang="en-US" cap="none" dirty="0">
                <a:solidFill>
                  <a:schemeClr val="accent4">
                    <a:lumMod val="50000"/>
                  </a:schemeClr>
                </a:solidFill>
              </a:rPr>
            </a:br>
            <a:r>
              <a:rPr lang="en-US" cap="none" dirty="0">
                <a:solidFill>
                  <a:schemeClr val="accent4">
                    <a:lumMod val="50000"/>
                  </a:schemeClr>
                </a:solidFill>
              </a:rPr>
              <a:t>And then all the world will see,</a:t>
            </a:r>
            <a:br>
              <a:rPr lang="en-US" cap="none" dirty="0">
                <a:solidFill>
                  <a:schemeClr val="accent4">
                    <a:lumMod val="50000"/>
                  </a:schemeClr>
                </a:solidFill>
              </a:rPr>
            </a:br>
            <a:r>
              <a:rPr lang="en-US" cap="none" dirty="0">
                <a:solidFill>
                  <a:schemeClr val="accent4">
                    <a:lumMod val="50000"/>
                  </a:schemeClr>
                </a:solidFill>
              </a:rPr>
              <a:t>The salvation of our God</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248400"/>
          </a:xfrm>
        </p:spPr>
        <p:txBody>
          <a:bodyPr>
            <a:normAutofit/>
          </a:bodyPr>
          <a:lstStyle/>
          <a:p>
            <a:r>
              <a:rPr lang="en-US" cap="none" dirty="0">
                <a:solidFill>
                  <a:schemeClr val="accent4">
                    <a:lumMod val="50000"/>
                  </a:schemeClr>
                </a:solidFill>
              </a:rPr>
              <a:t>This is the generation of those who seek the</a:t>
            </a:r>
            <a:br>
              <a:rPr lang="en-US" cap="none" dirty="0">
                <a:solidFill>
                  <a:schemeClr val="accent4">
                    <a:lumMod val="50000"/>
                  </a:schemeClr>
                </a:solidFill>
              </a:rPr>
            </a:br>
            <a:r>
              <a:rPr lang="fr-FR" cap="none" dirty="0">
                <a:solidFill>
                  <a:schemeClr val="accent4">
                    <a:lumMod val="50000"/>
                  </a:schemeClr>
                </a:solidFill>
              </a:rPr>
              <a:t>Lord</a:t>
            </a:r>
            <a:r>
              <a:rPr lang="en-US" cap="none" dirty="0">
                <a:solidFill>
                  <a:srgbClr val="C00000"/>
                </a:solidFill>
              </a:rPr>
              <a:t>(This is the generation of those who seek the </a:t>
            </a:r>
            <a:r>
              <a:rPr lang="fr-FR" cap="none" dirty="0">
                <a:solidFill>
                  <a:srgbClr val="C00000"/>
                </a:solidFill>
              </a:rPr>
              <a:t>Lord)</a:t>
            </a:r>
            <a:br>
              <a:rPr lang="en-US" cap="none" dirty="0">
                <a:solidFill>
                  <a:schemeClr val="accent4">
                    <a:lumMod val="50000"/>
                  </a:schemeClr>
                </a:solidFill>
              </a:rPr>
            </a:br>
            <a:r>
              <a:rPr lang="en-US" cap="none" dirty="0">
                <a:solidFill>
                  <a:schemeClr val="accent4">
                    <a:lumMod val="50000"/>
                  </a:schemeClr>
                </a:solidFill>
              </a:rPr>
              <a:t>This is the generation called to prepare His</a:t>
            </a:r>
            <a:br>
              <a:rPr lang="en-US" cap="none" dirty="0">
                <a:solidFill>
                  <a:schemeClr val="accent4">
                    <a:lumMod val="50000"/>
                  </a:schemeClr>
                </a:solidFill>
              </a:rPr>
            </a:br>
            <a:r>
              <a:rPr lang="en-US" cap="none" dirty="0">
                <a:solidFill>
                  <a:schemeClr val="accent4">
                    <a:lumMod val="50000"/>
                  </a:schemeClr>
                </a:solidFill>
              </a:rPr>
              <a:t>way</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5715000"/>
          </a:xfrm>
        </p:spPr>
        <p:txBody>
          <a:bodyPr>
            <a:normAutofit/>
          </a:bodyPr>
          <a:lstStyle/>
          <a:p>
            <a:r>
              <a:rPr lang="en-US" cap="none" dirty="0">
                <a:solidFill>
                  <a:schemeClr val="accent4">
                    <a:lumMod val="50000"/>
                  </a:schemeClr>
                </a:solidFill>
              </a:rPr>
              <a:t>So rallied round His standard raised high,</a:t>
            </a:r>
            <a:br>
              <a:rPr lang="en-US" cap="none" dirty="0">
                <a:solidFill>
                  <a:schemeClr val="accent4">
                    <a:lumMod val="50000"/>
                  </a:schemeClr>
                </a:solidFill>
              </a:rPr>
            </a:br>
            <a:r>
              <a:rPr lang="en-US" cap="none" dirty="0">
                <a:solidFill>
                  <a:schemeClr val="accent4">
                    <a:lumMod val="50000"/>
                  </a:schemeClr>
                </a:solidFill>
              </a:rPr>
              <a:t>Men of dust now raised to the sky,</a:t>
            </a:r>
            <a:br>
              <a:rPr lang="en-US" cap="none" dirty="0">
                <a:solidFill>
                  <a:schemeClr val="accent4">
                    <a:lumMod val="50000"/>
                  </a:schemeClr>
                </a:solidFill>
              </a:rPr>
            </a:br>
            <a:r>
              <a:rPr lang="en-US" cap="none" dirty="0">
                <a:solidFill>
                  <a:schemeClr val="accent4">
                    <a:lumMod val="50000"/>
                  </a:schemeClr>
                </a:solidFill>
              </a:rPr>
              <a:t>Side by side, eye to eye</a:t>
            </a:r>
            <a:br>
              <a:rPr lang="en-US" cap="none" dirty="0">
                <a:solidFill>
                  <a:schemeClr val="accent4">
                    <a:lumMod val="50000"/>
                  </a:schemeClr>
                </a:solidFill>
              </a:rPr>
            </a:br>
            <a:endParaRPr lang="en-US" cap="none" dirty="0">
              <a:solidFill>
                <a:schemeClr val="accent4">
                  <a:lumMod val="50000"/>
                </a:schemeClr>
              </a:solidFill>
            </a:endParaRP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5486400"/>
          </a:xfrm>
        </p:spPr>
        <p:txBody>
          <a:bodyPr>
            <a:normAutofit/>
          </a:bodyPr>
          <a:lstStyle/>
          <a:p>
            <a:br>
              <a:rPr lang="en-US" cap="none" dirty="0">
                <a:solidFill>
                  <a:schemeClr val="accent4">
                    <a:lumMod val="50000"/>
                  </a:schemeClr>
                </a:solidFill>
              </a:rPr>
            </a:br>
            <a:r>
              <a:rPr lang="en-US" cap="none" dirty="0">
                <a:solidFill>
                  <a:schemeClr val="accent4">
                    <a:lumMod val="50000"/>
                  </a:schemeClr>
                </a:solidFill>
              </a:rPr>
              <a:t>“He is Lord!," As one we'll cry,</a:t>
            </a:r>
            <a:br>
              <a:rPr lang="en-US" cap="none" dirty="0">
                <a:solidFill>
                  <a:schemeClr val="accent4">
                    <a:lumMod val="50000"/>
                  </a:schemeClr>
                </a:solidFill>
              </a:rPr>
            </a:br>
            <a:r>
              <a:rPr lang="en-US" cap="none" dirty="0">
                <a:solidFill>
                  <a:schemeClr val="accent4">
                    <a:lumMod val="50000"/>
                  </a:schemeClr>
                </a:solidFill>
              </a:rPr>
              <a:t>And then all the world will see,</a:t>
            </a:r>
            <a:br>
              <a:rPr lang="en-US" cap="none" dirty="0">
                <a:solidFill>
                  <a:schemeClr val="accent4">
                    <a:lumMod val="50000"/>
                  </a:schemeClr>
                </a:solidFill>
              </a:rPr>
            </a:br>
            <a:r>
              <a:rPr lang="en-US" cap="none" dirty="0">
                <a:solidFill>
                  <a:schemeClr val="accent4">
                    <a:lumMod val="50000"/>
                  </a:schemeClr>
                </a:solidFill>
              </a:rPr>
              <a:t>The salvation of our God</a:t>
            </a: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1584</TotalTime>
  <Words>414</Words>
  <Application>Microsoft Office PowerPoint</Application>
  <PresentationFormat>Widescreen</PresentationFormat>
  <Paragraphs>14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Verdana</vt:lpstr>
      <vt:lpstr>Wingdings</vt:lpstr>
      <vt:lpstr>Wingdings 2</vt:lpstr>
      <vt:lpstr>Wingdings 3</vt:lpstr>
      <vt:lpstr>Apex</vt:lpstr>
      <vt:lpstr>THE VOICE OF ONE CALLING IN THE DESERT</vt:lpstr>
      <vt:lpstr>The voice of one calling in the desert, Prepare the way of the Lord, The voice of one calling in the desert, Make straight the paths for the Lord</vt:lpstr>
      <vt:lpstr>And every valley shall be lifted up, Every mountain and hill be made low, And the crooked roads straight, The rough places plain, And then all the world will see,  The salvation of our God.</vt:lpstr>
      <vt:lpstr>This is the generation of those who seek the Lord(This is the generation of those who seek the Lord) This is the generation called to prepare His way</vt:lpstr>
      <vt:lpstr>So with His armor fit for the fight. With the sword of His spirit held tight, In the strength of His might </vt:lpstr>
      <vt:lpstr> Put God's enemies to flight, And then all the world will see, The salvation of our God</vt:lpstr>
      <vt:lpstr>This is the generation of those who seek the Lord(This is the generation of those who seek the Lord) This is the generation called to prepare His way</vt:lpstr>
      <vt:lpstr>So rallied round His standard raised high, Men of dust now raised to the sky, Side by side, eye to eye </vt:lpstr>
      <vt:lpstr> “He is Lord!," As one we'll cry, And then all the world will see, The salvation of our God</vt:lpstr>
      <vt:lpstr> Who is the king of glory, who is He? He is the lord both strong and mighty, Who is the king of glory, who is He? The Lord almighty He is the king of glory</vt:lpstr>
      <vt:lpstr>This is the generation of those who seek the Lord(This is the generation of those who seek the Lord) This is the generation called to prepare His way</vt:lpstr>
      <vt:lpstr>And every valley shall be lifted up, Every mountain and hill be made low, And the crooked roads straight, The rough places plain, And then all the world will see,  The salvation of our God.</vt:lpstr>
      <vt:lpstr>(ENDING) The salvation of our God.  (3X)</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216</cp:revision>
  <dcterms:created xsi:type="dcterms:W3CDTF">2013-08-06T21:21:49Z</dcterms:created>
  <dcterms:modified xsi:type="dcterms:W3CDTF">2023-09-23T23:00:37Z</dcterms:modified>
</cp:coreProperties>
</file>