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8" r:id="rId3"/>
    <p:sldId id="269" r:id="rId4"/>
    <p:sldId id="270" r:id="rId5"/>
    <p:sldId id="271" r:id="rId6"/>
    <p:sldId id="272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o lord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324600"/>
          </a:xfrm>
        </p:spPr>
        <p:txBody>
          <a:bodyPr>
            <a:normAutofit fontScale="90000"/>
          </a:bodyPr>
          <a:lstStyle/>
          <a:p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O Lord, it is all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greatness, the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pow’r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the glory, the victory, the majesty.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For all that is in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heav’n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and earth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It all is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, it all is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is the kingdom O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Thou art exalted above all riches and honor,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Come from thee  and over all thou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rulest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324600"/>
          </a:xfrm>
        </p:spPr>
        <p:txBody>
          <a:bodyPr>
            <a:normAutofit fontScale="90000"/>
          </a:bodyPr>
          <a:lstStyle/>
          <a:p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O Lord, it is all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greatness, the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pow’r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the glory, the victory, the majesty.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For all that is in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heav’n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and earth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It all is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, it all is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Power and might are in thy hands,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Though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givest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strength to all so now we thank thee,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Our God, and praise thy glorious name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324600"/>
          </a:xfrm>
        </p:spPr>
        <p:txBody>
          <a:bodyPr>
            <a:normAutofit fontScale="90000"/>
          </a:bodyPr>
          <a:lstStyle/>
          <a:p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O Lord, it is all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greatness, the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pow’r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the glory, the victory, the majesty.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For all that is in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heav’n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and earth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It all is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, it all is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thine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</TotalTime>
  <Words>209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Verdana</vt:lpstr>
      <vt:lpstr>Wingdings</vt:lpstr>
      <vt:lpstr>Wingdings 2</vt:lpstr>
      <vt:lpstr>Wingdings 3</vt:lpstr>
      <vt:lpstr>Apex</vt:lpstr>
      <vt:lpstr>Thine o lord</vt:lpstr>
      <vt:lpstr>Thine O Lord, it is all thine,  The greatness, the pow’r and the glory, the victory, the majesty. For all that is in heav’n and earth It all is thine, it all is thine</vt:lpstr>
      <vt:lpstr>Thine is the kingdom O Lord, Thou art exalted above all riches and honor, Come from thee  and over all thou rulest</vt:lpstr>
      <vt:lpstr>Thine O Lord, it is all thine,  The greatness, the pow’r and the glory, the victory, the majesty. For all that is in heav’n and earth It all is thine, it all is thine</vt:lpstr>
      <vt:lpstr>Power and might are in thy hands, Though givest strength to all so now we thank thee, Our God, and praise thy glorious name</vt:lpstr>
      <vt:lpstr>Thine O Lord, it is all thine,  The greatness, the pow’r and the glory, the victory, the majesty. For all that is in heav’n and earth It all is thine, it all is thine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219</cp:revision>
  <dcterms:created xsi:type="dcterms:W3CDTF">2013-08-06T21:21:49Z</dcterms:created>
  <dcterms:modified xsi:type="dcterms:W3CDTF">2023-09-23T23:01:57Z</dcterms:modified>
</cp:coreProperties>
</file>