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THIS IS HOW WE OVERCOME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Your light broke through my night,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Restored exceeding joy.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Your grace fell like the rain and made this desert live.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267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have turned my mourning into dancing.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have turned my sorrow into joy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Your hand lifted me up I stand on higher ground.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Your praise rose in my heart and made this valley sing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267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have turned my mourning into dancing.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have turned my sorrow into joy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This is how we overcome……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This is how we overcome……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 (2X)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This is how we overcome(8X)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267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have turned my mourning into dancing.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have turned my sorrow into joy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159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Verdana</vt:lpstr>
      <vt:lpstr>Wingdings</vt:lpstr>
      <vt:lpstr>Wingdings 2</vt:lpstr>
      <vt:lpstr>Wingdings 3</vt:lpstr>
      <vt:lpstr>Apex</vt:lpstr>
      <vt:lpstr>THIS IS HOW WE OVERCOME</vt:lpstr>
      <vt:lpstr>Your light broke through my night, Restored exceeding joy. Your grace fell like the rain and made this desert live.</vt:lpstr>
      <vt:lpstr>You have turned my mourning into dancing. You have turned my sorrow into joy</vt:lpstr>
      <vt:lpstr>Your hand lifted me up I stand on higher ground. Your praise rose in my heart and made this valley sing</vt:lpstr>
      <vt:lpstr>You have turned my mourning into dancing. You have turned my sorrow into joy (2X)</vt:lpstr>
      <vt:lpstr>This is how we overcome…… This is how we overcome……   (2X)  </vt:lpstr>
      <vt:lpstr>This is how we overcome(8X)      </vt:lpstr>
      <vt:lpstr>You have turned my mourning into dancing. You have turned my sorrow into joy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221</cp:revision>
  <dcterms:created xsi:type="dcterms:W3CDTF">2013-08-06T21:21:49Z</dcterms:created>
  <dcterms:modified xsi:type="dcterms:W3CDTF">2023-09-23T23:02:18Z</dcterms:modified>
</cp:coreProperties>
</file>