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6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cap="none" dirty="0">
                <a:solidFill>
                  <a:srgbClr val="FFFF00"/>
                </a:solidFill>
              </a:rPr>
              <a:t>TO LOVE MORE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8458200" cy="49530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Bridge(slow):</a:t>
            </a:r>
            <a:br>
              <a:rPr lang="en-US" sz="3600" cap="none" dirty="0">
                <a:solidFill>
                  <a:srgbClr val="FF0000"/>
                </a:solidFill>
              </a:rPr>
            </a:br>
            <a:br>
              <a:rPr lang="en-US" sz="3600" cap="none" dirty="0">
                <a:solidFill>
                  <a:srgbClr val="FF00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Only by faith;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   Working through love; Brings more grace;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Brings more peace;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Brings more hope;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So our joy be complete.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5181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Chorus(1):</a:t>
            </a:r>
            <a:br>
              <a:rPr lang="en-US" sz="3600" cap="none" dirty="0">
                <a:solidFill>
                  <a:srgbClr val="FF00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We will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Being Christ to all in need;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Praise You Lord in every deed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0000"/>
                </a:solidFill>
              </a:rPr>
              <a:t>(REPEAT 3X)</a:t>
            </a:r>
            <a:br>
              <a:rPr lang="en-US" sz="4300" cap="none" dirty="0">
                <a:solidFill>
                  <a:srgbClr val="FFFF00"/>
                </a:solidFill>
              </a:rPr>
            </a:br>
            <a:endParaRPr lang="en-US" sz="43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8458200" cy="45720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Chorus(2):</a:t>
            </a: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(We will)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Love perfected in unity;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 we worship You;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In Your glory and majesty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8458200" cy="30480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Ending :</a:t>
            </a: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030" y="685800"/>
            <a:ext cx="8229600" cy="4343400"/>
          </a:xfrm>
        </p:spPr>
        <p:txBody>
          <a:bodyPr>
            <a:noAutofit/>
          </a:bodyPr>
          <a:lstStyle/>
          <a:p>
            <a:br>
              <a:rPr lang="en-US" sz="3600" cap="none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End</a:t>
            </a: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For song chords, visit</a:t>
            </a:r>
            <a:br>
              <a:rPr lang="en-US" sz="3600" cap="none" dirty="0">
                <a:solidFill>
                  <a:srgbClr val="FFFF00"/>
                </a:solidFill>
              </a:rPr>
            </a:br>
            <a:r>
              <a:rPr lang="en-US" sz="3600" cap="none" dirty="0">
                <a:solidFill>
                  <a:srgbClr val="FFFF00"/>
                </a:solidFill>
              </a:rPr>
              <a:t>www.chipstenoso.com</a:t>
            </a:r>
            <a:endParaRPr lang="en-US" sz="43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8991600" cy="51816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/>
            </a:br>
            <a:r>
              <a:rPr lang="en-US" cap="none" dirty="0"/>
              <a:t>  </a:t>
            </a:r>
            <a:r>
              <a:rPr lang="en-US" cap="none" dirty="0">
                <a:solidFill>
                  <a:srgbClr val="FFFF00"/>
                </a:solidFill>
              </a:rPr>
              <a:t>Oh Lord God, Father of all;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 From every land, we hear Your call;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All our sorrow, our mourning;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You turn in--to dancing;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Soaring on eagle’s wings,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Your victory we sing.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5181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Verse 2: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 Our sins You have forgiven;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 To be salt, light and leaven;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Your Spirit, sets hearts on fire;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Empowered with one desire;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feed Your sheep;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We look above;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With Your transforming love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5181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Chorus(1):</a:t>
            </a:r>
            <a:br>
              <a:rPr lang="en-US" sz="3600" cap="none" dirty="0">
                <a:solidFill>
                  <a:srgbClr val="FF00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We will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Being Christ to all in need;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Praise You Lord in every deed</a:t>
            </a:r>
            <a:br>
              <a:rPr lang="en-US" sz="4300" cap="none" dirty="0">
                <a:solidFill>
                  <a:srgbClr val="FFFF00"/>
                </a:solidFill>
              </a:rPr>
            </a:br>
            <a:endParaRPr lang="en-US" sz="43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8458200" cy="45720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Chorus(2):</a:t>
            </a: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(We will)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Love perfected in unity;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 we worship You;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In Your glory and majesty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8991600" cy="5181600"/>
          </a:xfrm>
        </p:spPr>
        <p:txBody>
          <a:bodyPr>
            <a:normAutofit fontScale="90000"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 1:</a:t>
            </a:r>
            <a:br>
              <a:rPr lang="en-US" cap="none" dirty="0"/>
            </a:br>
            <a:r>
              <a:rPr lang="en-US" cap="none" dirty="0"/>
              <a:t>  </a:t>
            </a:r>
            <a:r>
              <a:rPr lang="en-US" cap="none" dirty="0">
                <a:solidFill>
                  <a:srgbClr val="FFFF00"/>
                </a:solidFill>
              </a:rPr>
              <a:t>Oh Lord God, Father of all;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  From every land, we hear Your call;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All our sorrow, our mourning;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You turn in--to dancing;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Soaring on eagle’s wings,</a:t>
            </a:r>
            <a:br>
              <a:rPr lang="en-US" cap="none" dirty="0">
                <a:solidFill>
                  <a:srgbClr val="FFFF00"/>
                </a:solidFill>
              </a:rPr>
            </a:br>
            <a:r>
              <a:rPr lang="en-US" cap="none" dirty="0">
                <a:solidFill>
                  <a:srgbClr val="FFFF00"/>
                </a:solidFill>
              </a:rPr>
              <a:t>Your victory we sing.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5181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Verse 2: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 Our sins You have forgiven;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 To be salt, light and leaven;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Your Spirit, sets hearts on fire;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Empowered with one desire;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feed Your sheep;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We look above;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With Your transforming love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9200"/>
            <a:ext cx="9144000" cy="51816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Chorus(1):</a:t>
            </a:r>
            <a:br>
              <a:rPr lang="en-US" sz="3600" cap="none" dirty="0">
                <a:solidFill>
                  <a:srgbClr val="FF00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We will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Being Christ to all in need;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Praise You Lord in every deed</a:t>
            </a:r>
            <a:br>
              <a:rPr lang="en-US" sz="4300" cap="none" dirty="0">
                <a:solidFill>
                  <a:srgbClr val="FFFF00"/>
                </a:solidFill>
              </a:rPr>
            </a:br>
            <a:endParaRPr lang="en-US" sz="4300" cap="none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8458200" cy="4572000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FF0000"/>
                </a:solidFill>
              </a:rPr>
              <a:t>Chorus(2):</a:t>
            </a:r>
            <a:br>
              <a:rPr lang="en-US" sz="4300" cap="none" dirty="0">
                <a:solidFill>
                  <a:srgbClr val="FFFF00"/>
                </a:solidFill>
              </a:rPr>
            </a:b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(We will) Love more;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Love perfected in unity;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To love more we worship You;</a:t>
            </a:r>
            <a:br>
              <a:rPr lang="en-US" sz="4300" cap="none" dirty="0">
                <a:solidFill>
                  <a:srgbClr val="FFFF00"/>
                </a:solidFill>
              </a:rPr>
            </a:br>
            <a:r>
              <a:rPr lang="en-US" sz="4300" cap="none" dirty="0">
                <a:solidFill>
                  <a:srgbClr val="FFFF00"/>
                </a:solidFill>
              </a:rPr>
              <a:t> In Your glory and majesty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480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Verdana</vt:lpstr>
      <vt:lpstr>Wingdings</vt:lpstr>
      <vt:lpstr>Wingdings 2</vt:lpstr>
      <vt:lpstr>Wingdings 3</vt:lpstr>
      <vt:lpstr>Apex</vt:lpstr>
      <vt:lpstr>TO LOVE MORE</vt:lpstr>
      <vt:lpstr>Verse 1:   Oh Lord God, Father of all;   From every land, we hear Your call; All our sorrow, our mourning; You turn in--to dancing; Soaring on eagle’s wings, Your victory we sing.</vt:lpstr>
      <vt:lpstr>Verse 2:   Our sins You have forgiven;   To be salt, light and leaven; Your Spirit, sets hearts on fire; Empowered with one desire; To feed Your sheep; We look above; With Your transforming love</vt:lpstr>
      <vt:lpstr>Chorus(1):  We will love more; Being Christ to all in need; To love more; Praise You Lord in every deed </vt:lpstr>
      <vt:lpstr>Chorus(2):  (We will) Love more; Love perfected in unity; To love more we worship You;  In Your glory and majesty</vt:lpstr>
      <vt:lpstr>Verse 1:   Oh Lord God, Father of all;   From every land, we hear Your call; All our sorrow, our mourning; You turn in--to dancing; Soaring on eagle’s wings, Your victory we sing.</vt:lpstr>
      <vt:lpstr>Verse 2:   Our sins You have forgiven;   To be salt, light and leaven; Your Spirit, sets hearts on fire; Empowered with one desire; To feed Your sheep; We look above; With Your transforming love</vt:lpstr>
      <vt:lpstr>Chorus(1):  We will love more; Being Christ to all in need; To love more; Praise You Lord in every deed </vt:lpstr>
      <vt:lpstr>Chorus(2):  (We will) Love more; Love perfected in unity; To love more we worship You;  In Your glory and majesty</vt:lpstr>
      <vt:lpstr>Bridge(slow):  Only by faith;     Working through love; Brings more grace; Brings more peace; Brings more hope; So our joy be complete.</vt:lpstr>
      <vt:lpstr>Chorus(1):  We will love more; Being Christ to all in need; To love more; Praise You Lord in every deed (REPEAT 3X) </vt:lpstr>
      <vt:lpstr>Chorus(2):  (We will) Love more; Love perfected in unity; To love more we worship You;  In Your glory and majesty</vt:lpstr>
      <vt:lpstr>Ending :  To love more; To love more</vt:lpstr>
      <vt:lpstr> 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12</cp:revision>
  <dcterms:created xsi:type="dcterms:W3CDTF">2013-08-06T21:21:49Z</dcterms:created>
  <dcterms:modified xsi:type="dcterms:W3CDTF">2023-09-23T23:02:55Z</dcterms:modified>
</cp:coreProperties>
</file>