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TRADING MY SORROW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(We say) 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Lord, amen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LA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LA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….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(We say) 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Lord, amen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trading my sorrows.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trading my shame.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I’m laying them down for the joy of the Lord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I’m trading my sickness.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trading my pain.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I’m laying it down for the joy of the Lord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(We say) 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Yes Lord, yes Lord, yes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yes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Lord, amen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pressed but not crushed, persecuted not abandoned.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Struck down but not destroyed.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953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am blessed beyond the curse for His promise will endure.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his joy’s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gonna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be my strength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343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Though the sorrow may last for the night, His joy comes with the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morning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trading my sorrows.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trading my shame.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I’m laying them down for the joy of the Lord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I’m trading my sickness.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I’m trading my pain.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 I’m laying it down for the joy of the Lord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299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Verdana</vt:lpstr>
      <vt:lpstr>Wingdings</vt:lpstr>
      <vt:lpstr>Wingdings 2</vt:lpstr>
      <vt:lpstr>Wingdings 3</vt:lpstr>
      <vt:lpstr>Apex</vt:lpstr>
      <vt:lpstr>TRADING MY SORROW</vt:lpstr>
      <vt:lpstr>I’m trading my sorrows. I’m trading my shame.   I’m laying them down for the joy of the Lord</vt:lpstr>
      <vt:lpstr>  I’m trading my sickness. I’m trading my pain.   I’m laying it down for the joy of the Lord</vt:lpstr>
      <vt:lpstr>(We say) yes Lord, yes Lord, yes yes Lord. Yes Lord, yes Lord, yes yes Lord. Yes Lord, yes Lord, yes yes Lord, amen (2X)</vt:lpstr>
      <vt:lpstr>I’m pressed but not crushed, persecuted not abandoned. Struck down but not destroyed. </vt:lpstr>
      <vt:lpstr> I am blessed beyond the curse for His promise will endure. That his joy’s gonna be my strength</vt:lpstr>
      <vt:lpstr>  Though the sorrow may last for the night, His joy comes with the morning</vt:lpstr>
      <vt:lpstr>I’m trading my sorrows. I’m trading my shame.   I’m laying them down for the joy of the Lord</vt:lpstr>
      <vt:lpstr>  I’m trading my sickness. I’m trading my pain.   I’m laying it down for the joy of the Lord</vt:lpstr>
      <vt:lpstr>(We say) yes Lord, yes Lord, yes yes Lord. Yes Lord, yes Lord, yes yes Lord. Yes Lord, yes Lord, yes yes Lord, amen (2X)</vt:lpstr>
      <vt:lpstr>LA LA LA LA LA….</vt:lpstr>
      <vt:lpstr>(We say) yes Lord, yes Lord, yes yes Lord. Yes Lord, yes Lord, yes yes Lord. Yes Lord, yes Lord, yes yes Lord, amen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223</cp:revision>
  <dcterms:created xsi:type="dcterms:W3CDTF">2013-08-06T21:21:49Z</dcterms:created>
  <dcterms:modified xsi:type="dcterms:W3CDTF">2023-09-23T23:04:25Z</dcterms:modified>
</cp:coreProperties>
</file>