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9" r:id="rId4"/>
    <p:sldId id="273" r:id="rId5"/>
    <p:sldId id="270" r:id="rId6"/>
    <p:sldId id="274" r:id="rId7"/>
    <p:sldId id="271" r:id="rId8"/>
    <p:sldId id="275" r:id="rId9"/>
    <p:sldId id="272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UNTO THE HOUSE OF THE LORD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rejoice when they said to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go unto the house of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Standing there, 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Jerusalem,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your gates unto the house of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rejoice when they said to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go unto the house of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Standing there, 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Jerusalem,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your gates unto the house of the Lord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Look upon Jerusalem, The city now restored,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the tribes of Yahweh come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As one unto the Lord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rejoice when they said to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go unto the house of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Standing there, 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Jerusalem,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your gates unto the house of the Lord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As he ordered Israel, They come to praise His name,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Here where courts of justice,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 courts of David reign 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rejoice when they said to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go unto the house of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Standing there, 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Jerusalem,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your gates unto the house of the Lord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Pray for peace Jerusalem, prosperity at home,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Peace inside your city walls,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comes from God alone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rejoice when they said to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Let us go unto the house of the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Standing there, O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Jerusalem,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In your gates unto the house of the Lord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Since we are God’s people,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I say ”peace be to you!”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May the God who dwells in us,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Your happiness renew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312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Verdana</vt:lpstr>
      <vt:lpstr>Wingdings</vt:lpstr>
      <vt:lpstr>Wingdings 2</vt:lpstr>
      <vt:lpstr>Wingdings 3</vt:lpstr>
      <vt:lpstr>Apex</vt:lpstr>
      <vt:lpstr>UNTO THE HOUSE OF THE LORD</vt:lpstr>
      <vt:lpstr>I rejoice when they said to me, Let us go unto the house of the Lord, Standing there, O Jerusalem, In your gates unto the house of the Lord (2X)</vt:lpstr>
      <vt:lpstr>Look upon Jerusalem, The city now restored, Here the tribes of Yahweh come As one unto the Lord</vt:lpstr>
      <vt:lpstr>I rejoice when they said to me, Let us go unto the house of the Lord, Standing there, O Jerusalem, In your gates unto the house of the Lord</vt:lpstr>
      <vt:lpstr>As he ordered Israel, They come to praise His name, Here where courts of justice, The courts of David reign </vt:lpstr>
      <vt:lpstr>I rejoice when they said to me, Let us go unto the house of the Lord, Standing there, O Jerusalem, In your gates unto the house of the Lord</vt:lpstr>
      <vt:lpstr>Pray for peace Jerusalem, prosperity at home, Peace inside your city walls, That comes from God alone </vt:lpstr>
      <vt:lpstr>I rejoice when they said to me, Let us go unto the house of the Lord, Standing there, O Jerusalem, In your gates unto the house of the Lord</vt:lpstr>
      <vt:lpstr>Since we are God’s people, I say ”peace be to you!” May the God who dwells in us, Your happiness renew</vt:lpstr>
      <vt:lpstr>I rejoice when they said to me, Let us go unto the house of the Lord, Standing there, O Jerusalem, In your gates unto the house of the Lord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225</cp:revision>
  <dcterms:created xsi:type="dcterms:W3CDTF">2013-08-06T21:21:49Z</dcterms:created>
  <dcterms:modified xsi:type="dcterms:W3CDTF">2023-09-23T23:05:08Z</dcterms:modified>
</cp:coreProperties>
</file>