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76" r:id="rId6"/>
    <p:sldId id="272" r:id="rId7"/>
    <p:sldId id="273" r:id="rId8"/>
    <p:sldId id="277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VICTORY TO OUR KING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All glory unto You,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This battle cry we sing,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That victory belongs to Him.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Victory to our King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1" y="609601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As we march out into this land,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As the Lord's people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 we stand,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And though our foe awaits us,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We shall not fear,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For victory is surely at hand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09601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1: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334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If the Lord our God is with us,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Then who can stand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against,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 people the Lord has called His own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09601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2: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All glory unto You,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This battle cry we sing,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That victory belongs to Him.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Victory to our 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1" y="609601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Now He rides on ahead of us,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He who is faithful and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true.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With all the saints and martyrs who've gone before,</a:t>
            </a:r>
            <a:b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cap="none" dirty="0">
                <a:solidFill>
                  <a:schemeClr val="accent2">
                    <a:lumMod val="75000"/>
                  </a:schemeClr>
                </a:solidFill>
              </a:rPr>
              <a:t>Those who have been made pure.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09601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3: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Will you stand now and come with me,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march as His armies go forth,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As for me and my house, we will serve the Lord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09601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4: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All glory unto You,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This battle cry we sing,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That victory belongs to Him.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Victory to our King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1" y="609601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(ENDING)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That victory belongs to Him.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Victory to our King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Jesus Christ our king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272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Verdana</vt:lpstr>
      <vt:lpstr>Wingdings</vt:lpstr>
      <vt:lpstr>Wingdings 2</vt:lpstr>
      <vt:lpstr>Wingdings 3</vt:lpstr>
      <vt:lpstr>Apex</vt:lpstr>
      <vt:lpstr>VICTORY TO OUR KING</vt:lpstr>
      <vt:lpstr>All glory unto You,  This battle cry we sing, That victory belongs to Him. Victory to our King (2X)</vt:lpstr>
      <vt:lpstr>As we march out into this land, As the Lord's people  we stand, And though our foe awaits us, We shall not fear, For victory is surely at hand</vt:lpstr>
      <vt:lpstr> If the Lord our God is with us, Then who can stand against, The people the Lord has called His own</vt:lpstr>
      <vt:lpstr>All glory unto You,  This battle cry we sing, That victory belongs to Him. Victory to our King</vt:lpstr>
      <vt:lpstr>Now He rides on ahead of us, He who is faithful and true. With all the saints and martyrs who've gone before, Those who have been made pure.</vt:lpstr>
      <vt:lpstr>Will you stand now and come with me, And march as His armies go forth, As for me and my house, we will serve the Lord</vt:lpstr>
      <vt:lpstr>All glory unto You,  This battle cry we sing, That victory belongs to Him. Victory to our King (2X)</vt:lpstr>
      <vt:lpstr> (ENDING) That victory belongs to Him. Victory to our King Jesus Christ our king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228</cp:revision>
  <dcterms:created xsi:type="dcterms:W3CDTF">2013-08-06T21:21:49Z</dcterms:created>
  <dcterms:modified xsi:type="dcterms:W3CDTF">2023-09-23T23:05:30Z</dcterms:modified>
</cp:coreProperties>
</file>