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2590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WE WILL MAGNIFY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257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O Lord our God the world was made at your command,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In You all things now come together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endParaRPr lang="en-US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48768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Now to Him who sits on the throne and to the lamb,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Be praised and glory and power forever</a:t>
            </a:r>
          </a:p>
        </p:txBody>
      </p:sp>
    </p:spTree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4953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We will magnify,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We will magnify,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The Lord enthroned in Zion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End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accent3">
                    <a:lumMod val="7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accent3">
                    <a:lumMod val="75000"/>
                  </a:schemeClr>
                </a:solidFill>
              </a:rPr>
              <a:t>www.chipstenoso.com</a:t>
            </a:r>
            <a:endParaRPr lang="en-US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60198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O Lord, our God how majestic is Your name,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The earth is filled with Your glory,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O Lord our God You are robed in majesty,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You've set Your glory above the heavens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4953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We will magnify,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We will magnify,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The Lord enthroned in Zion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867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O Lord our God You have established a throne,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You reign in righteousness and splendor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endParaRPr lang="en-US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2578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O Lord our God the skies are ringing with Your praise,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Soon those on earth will come to worship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4953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We will magnify,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We will magnify,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The Lord enthroned in Zion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5562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O Lord our God the world was made at your command,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In you all things now come together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endParaRPr lang="en-US" cap="none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4953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Now to Him who sits on the throne and to the lamb,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Be praised and glory and power forever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28600"/>
            <a:ext cx="8229600" cy="4953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We will magnify,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We will magnify,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The Lord enthroned in Zion</a:t>
            </a:r>
            <a:br>
              <a:rPr lang="en-US" cap="none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accent3">
                    <a:lumMod val="7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</TotalTime>
  <Words>260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Verdana</vt:lpstr>
      <vt:lpstr>Wingdings</vt:lpstr>
      <vt:lpstr>Wingdings 2</vt:lpstr>
      <vt:lpstr>Wingdings 3</vt:lpstr>
      <vt:lpstr>Apex</vt:lpstr>
      <vt:lpstr>WE WILL MAGNIFY</vt:lpstr>
      <vt:lpstr>O Lord, our God how majestic is Your name, The earth is filled with Your glory, O Lord our God You are robed in majesty, You've set Your glory above the heavens</vt:lpstr>
      <vt:lpstr>We will magnify, We will magnify, The Lord enthroned in Zion (2X)</vt:lpstr>
      <vt:lpstr>O Lord our God You have established a throne, You reign in righteousness and splendor </vt:lpstr>
      <vt:lpstr> O Lord our God the skies are ringing with Your praise, Soon those on earth will come to worship</vt:lpstr>
      <vt:lpstr>We will magnify, We will magnify, The Lord enthroned in Zion (2X)</vt:lpstr>
      <vt:lpstr>O Lord our God the world was made at your command, In you all things now come together </vt:lpstr>
      <vt:lpstr> Now to Him who sits on the throne and to the lamb, Be praised and glory and power forever</vt:lpstr>
      <vt:lpstr>We will magnify, We will magnify, The Lord enthroned in Zion (2X)</vt:lpstr>
      <vt:lpstr>O Lord our God the world was made at your command, In You all things now come together </vt:lpstr>
      <vt:lpstr> Now to Him who sits on the throne and to the lamb, Be praised and glory and power forever</vt:lpstr>
      <vt:lpstr>We will magnify, We will magnify, The Lord enthroned in Zion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237</cp:revision>
  <dcterms:created xsi:type="dcterms:W3CDTF">2013-08-06T21:21:49Z</dcterms:created>
  <dcterms:modified xsi:type="dcterms:W3CDTF">2023-09-23T23:06:40Z</dcterms:modified>
</cp:coreProperties>
</file>