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WE’LL BE FAITHFUL</a:t>
            </a: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343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we'll be faithful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our calling,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You are able to keep us from falling</a:t>
            </a:r>
          </a:p>
        </p:txBody>
      </p:sp>
    </p:spTree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343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in Your promise,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 will trust.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We'll be faithful to finish the work You began in us </a:t>
            </a:r>
          </a:p>
        </p:txBody>
      </p:sp>
    </p:spTree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876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Forgetting what lies behind,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Setting our hearts on the prize,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Always keeping our eyes on our Lord Jesus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We're running the race to win,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 the way to the end,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Laying down every sin that would seek to hinder us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343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we'll be faithful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our calling,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You are able to keep us from falling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343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in Your promise,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 will trust.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We'll be faithful to finish the work You began in us 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876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Forgetting what lies behind,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Setting our hearts on the prize,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Always keeping our eyes on our Lord Jesus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5181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We're running the race to win,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 the way to the end,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Laying down every sin that would seek to hinder us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343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we'll be faithful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 our calling,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You are able to keep us from falling</a:t>
            </a: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57200"/>
            <a:ext cx="8229600" cy="4343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in Your promise,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 will trust.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We'll be faithful to finish the work You began in us 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1787</TotalTime>
  <Words>238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Verdana</vt:lpstr>
      <vt:lpstr>Wingdings</vt:lpstr>
      <vt:lpstr>Wingdings 2</vt:lpstr>
      <vt:lpstr>Wingdings 3</vt:lpstr>
      <vt:lpstr>Apex</vt:lpstr>
      <vt:lpstr>WE’LL BE FAITHFUL</vt:lpstr>
      <vt:lpstr>Forgetting what lies behind, Setting our hearts on the prize, Always keeping our eyes on our Lord Jesus</vt:lpstr>
      <vt:lpstr>We're running the race to win, All the way to the end, Laying down every sin that would seek to hinder us</vt:lpstr>
      <vt:lpstr>And we'll be faithful to our calling, For You are able to keep us from falling</vt:lpstr>
      <vt:lpstr>For in Your promise, We will trust. We'll be faithful to finish the work You began in us </vt:lpstr>
      <vt:lpstr>Forgetting what lies behind, Setting our hearts on the prize, Always keeping our eyes on our Lord Jesus</vt:lpstr>
      <vt:lpstr>We're running the race to win, All the way to the end, Laying down every sin that would seek to hinder us</vt:lpstr>
      <vt:lpstr>And we'll be faithful to our calling, For You are able to keep us from falling</vt:lpstr>
      <vt:lpstr>For in Your promise, We will trust. We'll be faithful to finish the work You began in us </vt:lpstr>
      <vt:lpstr>And we'll be faithful to our calling, For You are able to keep us from falling</vt:lpstr>
      <vt:lpstr>For in Your promise, We will trust. We'll be faithful to finish the work You began in us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241</cp:revision>
  <dcterms:created xsi:type="dcterms:W3CDTF">2013-08-06T21:21:49Z</dcterms:created>
  <dcterms:modified xsi:type="dcterms:W3CDTF">2023-09-23T23:07:26Z</dcterms:modified>
</cp:coreProperties>
</file>