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 THEE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good, so kind, So merciful, so just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pure, so righteous, so with us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wise, so faithful, so full of grace,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steadfast, so loving is the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 thee?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 thee?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 Lord?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good, so kind, So merciful, so just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pure, so righteous, so with us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wise, so faithful, so full of grace,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 steadfast, so loving is the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 thee?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 is like thee?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 Lord?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136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Verdana</vt:lpstr>
      <vt:lpstr>Wingdings</vt:lpstr>
      <vt:lpstr>Wingdings 2</vt:lpstr>
      <vt:lpstr>Wingdings 3</vt:lpstr>
      <vt:lpstr>Apex</vt:lpstr>
      <vt:lpstr>WHO IS LIKE THEE</vt:lpstr>
      <vt:lpstr>So good, so kind, So merciful, so just So pure, so righteous, so with us</vt:lpstr>
      <vt:lpstr>So wise, so faithful, so full of grace, So steadfast, so loving is the Lord, Who is like thee? Who is like thee? Oh Lord?</vt:lpstr>
      <vt:lpstr>So good, so kind, So merciful, so just So pure, so righteous, so with us</vt:lpstr>
      <vt:lpstr>So wise, so faithful, so full of grace, So steadfast, so loving is the Lord, Who is like thee? Who is like thee? Oh Lord?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241</cp:revision>
  <dcterms:created xsi:type="dcterms:W3CDTF">2013-08-06T21:21:49Z</dcterms:created>
  <dcterms:modified xsi:type="dcterms:W3CDTF">2023-09-23T23:07:59Z</dcterms:modified>
</cp:coreProperties>
</file>