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8" r:id="rId3"/>
    <p:sldId id="269" r:id="rId4"/>
    <p:sldId id="270" r:id="rId5"/>
    <p:sldId id="271" r:id="rId6"/>
    <p:sldId id="274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WHOM SHALL I FEAR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seek you Lord,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While I am in my youth.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serve you Lord,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I'll proclaim Your truth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705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You searched and found 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While I was far away.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in my troubled times,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always keep me safe.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/>
              <a:t> </a:t>
            </a:r>
            <a:br>
              <a:rPr lang="en-US" dirty="0"/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Oh-</a:t>
            </a:r>
            <a:r>
              <a:rPr lang="en-US" cap="none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ohh</a:t>
            </a: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  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5943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Lord is my light and my salvation,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Whom shall I fear, whom shall I fear?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Lord is the stronghold of my life,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Whom shall I fear, whom shall I fear? 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334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seek you Lord,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While I am in my youth.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serve you Lord,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I'll proclaim Your truth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705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You searched and found 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While I was far away.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in my troubled times,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always keep me safe.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/>
              <a:t> </a:t>
            </a:r>
            <a:br>
              <a:rPr lang="en-US" dirty="0"/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Oh-</a:t>
            </a:r>
            <a:r>
              <a:rPr lang="en-US" cap="none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ohh</a:t>
            </a: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  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-152400"/>
            <a:ext cx="8229600" cy="6858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Lord is my light and my salvation,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Whom shall I fear, whom shall I fear?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Lord is the stronghold of my life,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Whom shall I fear, whom shall I fear?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(2x) 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1804</TotalTime>
  <Words>230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Verdana</vt:lpstr>
      <vt:lpstr>Wingdings</vt:lpstr>
      <vt:lpstr>Wingdings 2</vt:lpstr>
      <vt:lpstr>Wingdings 3</vt:lpstr>
      <vt:lpstr>Apex</vt:lpstr>
      <vt:lpstr>WHOM SHALL I FEAR</vt:lpstr>
      <vt:lpstr>I will seek you Lord, While I am in my youth. I will serve you Lord, And I'll proclaim Your truth</vt:lpstr>
      <vt:lpstr>For You searched and found me, While I was far away. And in my troubled times, You always keep me safe.   Oh-ohh(2X)  </vt:lpstr>
      <vt:lpstr>The Lord is my light and my salvation, Whom shall I fear, whom shall I fear? The Lord is the stronghold of my life, Whom shall I fear, whom shall I fear? </vt:lpstr>
      <vt:lpstr>I will seek you Lord, While I am in my youth. I will serve you Lord, And I'll proclaim Your truth</vt:lpstr>
      <vt:lpstr>For You searched and found me, While I was far away. And in my troubled times, You always keep me safe.   Oh-ohh(2X)  </vt:lpstr>
      <vt:lpstr>The Lord is my light and my salvation, Whom shall I fear, whom shall I fear? The Lord is the stronghold of my life, Whom shall I fear, whom shall I fear? (2x) 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243</cp:revision>
  <dcterms:created xsi:type="dcterms:W3CDTF">2013-08-06T21:21:49Z</dcterms:created>
  <dcterms:modified xsi:type="dcterms:W3CDTF">2023-09-23T23:12:45Z</dcterms:modified>
</cp:coreProperties>
</file>