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7" r:id="rId2"/>
    <p:sldId id="268" r:id="rId3"/>
    <p:sldId id="269" r:id="rId4"/>
    <p:sldId id="270" r:id="rId5"/>
    <p:sldId id="271" r:id="rId6"/>
    <p:sldId id="272" r:id="rId7"/>
    <p:sldId id="26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6A6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51" autoAdjust="0"/>
    <p:restoredTop sz="94660"/>
  </p:normalViewPr>
  <p:slideViewPr>
    <p:cSldViewPr>
      <p:cViewPr varScale="1">
        <p:scale>
          <a:sx n="73" d="100"/>
          <a:sy n="73" d="100"/>
        </p:scale>
        <p:origin x="1049" y="2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D4F11F-6EF1-4A69-8E8E-3E02F6D9ABD7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A12B2A-FCE6-4807-8CBF-CD45E34C2A0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62707" y="1371600"/>
            <a:ext cx="109728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828800" y="3331698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  <p:transition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609600"/>
            <a:ext cx="94488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2507786"/>
            <a:ext cx="94488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66400" y="6416676"/>
            <a:ext cx="1016000" cy="365125"/>
          </a:xfrm>
        </p:spPr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535113"/>
            <a:ext cx="5389033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362201"/>
            <a:ext cx="5386917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362201"/>
            <a:ext cx="5389033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1" y="1524001"/>
            <a:ext cx="4011084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609600"/>
            <a:ext cx="73152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438400" y="1831975"/>
            <a:ext cx="73152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marL="0" indent="0" algn="l" rtl="0" eaLnBrk="1" latinLnBrk="0" hangingPunct="1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38400" y="1166787"/>
            <a:ext cx="73152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" y="6416676"/>
            <a:ext cx="28448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165600" y="6416676"/>
            <a:ext cx="38608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566400" y="6416676"/>
            <a:ext cx="1016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push dir="u"/>
  </p:transition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533400"/>
            <a:ext cx="8229600" cy="25908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WORSHIP THE LORD</a:t>
            </a:r>
          </a:p>
        </p:txBody>
      </p:sp>
    </p:spTree>
  </p:cSld>
  <p:clrMapOvr>
    <a:masterClrMapping/>
  </p:clrMapOvr>
  <p:transition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533400"/>
            <a:ext cx="8229600" cy="44958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Worship the Lord in spirit and truth,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Worship the lord in love,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(2X)</a:t>
            </a:r>
          </a:p>
        </p:txBody>
      </p:sp>
    </p:spTree>
  </p:cSld>
  <p:clrMapOvr>
    <a:masterClrMapping/>
  </p:clrMapOvr>
  <p:transition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533400"/>
            <a:ext cx="8229600" cy="51816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Let us fix our eyes on Him,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With pure hearts rise to Him,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The king of glory in our midst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(2X)</a:t>
            </a:r>
          </a:p>
        </p:txBody>
      </p:sp>
    </p:spTree>
  </p:cSld>
  <p:clrMapOvr>
    <a:masterClrMapping/>
  </p:clrMapOvr>
  <p:transition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533400"/>
            <a:ext cx="8229600" cy="44958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Worship the Lord in spirit and truth,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Worship the lord in love,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(2X)</a:t>
            </a:r>
          </a:p>
        </p:txBody>
      </p:sp>
    </p:spTree>
  </p:cSld>
  <p:clrMapOvr>
    <a:masterClrMapping/>
  </p:clrMapOvr>
  <p:transition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533400"/>
            <a:ext cx="8229600" cy="51816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Let us fix our eyes on Him,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With pure hearts rise to Him,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The king of glory in our midst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(2X)</a:t>
            </a:r>
          </a:p>
        </p:txBody>
      </p:sp>
    </p:spTree>
  </p:cSld>
  <p:clrMapOvr>
    <a:masterClrMapping/>
  </p:clrMapOvr>
  <p:transition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533400"/>
            <a:ext cx="8229600" cy="44958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Worship the Lord in spirit and truth,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Worship the lord in love,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(2X)</a:t>
            </a:r>
          </a:p>
        </p:txBody>
      </p:sp>
    </p:spTree>
  </p:cSld>
  <p:clrMapOvr>
    <a:masterClrMapping/>
  </p:clrMapOvr>
  <p:transition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762000"/>
            <a:ext cx="8229600" cy="50292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End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sz="3600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For song chords, visit</a:t>
            </a:r>
            <a:br>
              <a:rPr lang="en-US" sz="3600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sz="3600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www.chipstenoso.com</a:t>
            </a:r>
            <a:endParaRPr lang="en-US" cap="none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ransition>
    <p:push dir="u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1807</TotalTime>
  <Words>132</Words>
  <Application>Microsoft Office PowerPoint</Application>
  <PresentationFormat>Widescreen</PresentationFormat>
  <Paragraphs>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Calibri</vt:lpstr>
      <vt:lpstr>Verdana</vt:lpstr>
      <vt:lpstr>Wingdings</vt:lpstr>
      <vt:lpstr>Wingdings 2</vt:lpstr>
      <vt:lpstr>Wingdings 3</vt:lpstr>
      <vt:lpstr>Apex</vt:lpstr>
      <vt:lpstr>WORSHIP THE LORD</vt:lpstr>
      <vt:lpstr>Worship the Lord in spirit and truth, Worship the lord in love, (2X)</vt:lpstr>
      <vt:lpstr>Let us fix our eyes on Him, With pure hearts rise to Him, The king of glory in our midst (2X)</vt:lpstr>
      <vt:lpstr>Worship the Lord in spirit and truth, Worship the lord in love, (2X)</vt:lpstr>
      <vt:lpstr>Let us fix our eyes on Him, With pure hearts rise to Him, The king of glory in our midst (2X)</vt:lpstr>
      <vt:lpstr>Worship the Lord in spirit and truth, Worship the lord in love, (2X)</vt:lpstr>
      <vt:lpstr>End    For song chords, visit www.chipstenoso.com</vt:lpstr>
    </vt:vector>
  </TitlesOfParts>
  <Company>California Department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NEW COMMANDMENT</dc:title>
  <dc:creator>s135177</dc:creator>
  <cp:lastModifiedBy>Chips Tenoso</cp:lastModifiedBy>
  <cp:revision>244</cp:revision>
  <dcterms:created xsi:type="dcterms:W3CDTF">2013-08-06T21:21:49Z</dcterms:created>
  <dcterms:modified xsi:type="dcterms:W3CDTF">2023-09-23T23:13:45Z</dcterms:modified>
</cp:coreProperties>
</file>