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1" autoAdjust="0"/>
    <p:restoredTop sz="94660"/>
  </p:normalViewPr>
  <p:slideViewPr>
    <p:cSldViewPr>
      <p:cViewPr varScale="1">
        <p:scale>
          <a:sx n="73" d="100"/>
          <a:sy n="73" d="100"/>
        </p:scale>
        <p:origin x="1049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533400"/>
            <a:ext cx="8229600" cy="2590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YAHWEH, </a:t>
            </a:r>
            <a:b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FAITHFUL ONE</a:t>
            </a:r>
          </a:p>
        </p:txBody>
      </p:sp>
    </p:spTree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400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Yahweh’s love will last forever,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 faithfulness till the end of time,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 is a loving God,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Yahweh, the faithful one</a:t>
            </a:r>
          </a:p>
        </p:txBody>
      </p:sp>
    </p:spTree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0292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End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song chords, visit</a:t>
            </a:r>
            <a:b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3600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400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Yahweh’s love will last forever,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 faithfulness till the end of time,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 is a loving God,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Yahweh, the faithful one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7150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Have no fear, for I am with you,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be your shield,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Go now and leave your homeland,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I will give you a home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400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Yahweh’s love will last forever,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 faithfulness till the end of time,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 is a loving God,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Yahweh, the faithful one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5943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 shall be my chosen people,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I will be your God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I will bless your name forever,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keep you from all harm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400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Yahweh’s love will last forever,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 faithfulness till the end of time,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 is a loving God,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Yahweh, the faithful one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324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Look up and see the heavens,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And count the stars if you can,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Your name will be even greater,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Greater than all the stars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4008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Yahweh’s love will last forever,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 faithfulness till the end of time,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 is a loving God,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Yahweh, the faithful one</a:t>
            </a:r>
          </a:p>
        </p:txBody>
      </p:sp>
    </p:spTree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0"/>
            <a:ext cx="8229600" cy="6248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See now the land before you,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Rich with food and rain.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 longer must you wander,</a:t>
            </a:r>
            <a:b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cap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this will be your home</a:t>
            </a: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1820</TotalTime>
  <Words>282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Verdana</vt:lpstr>
      <vt:lpstr>Wingdings</vt:lpstr>
      <vt:lpstr>Wingdings 2</vt:lpstr>
      <vt:lpstr>Wingdings 3</vt:lpstr>
      <vt:lpstr>Apex</vt:lpstr>
      <vt:lpstr>YAHWEH,  THE FAITHFUL ONE</vt:lpstr>
      <vt:lpstr>Yahweh’s love will last forever, His faithfulness till the end of time, Yahweh is a loving God, Yahweh, the faithful one</vt:lpstr>
      <vt:lpstr>Have no fear, for I am with you, I will be your shield, Go now and leave your homeland, For I will give you a home</vt:lpstr>
      <vt:lpstr>Yahweh’s love will last forever, His faithfulness till the end of time, Yahweh is a loving God, Yahweh, the faithful one</vt:lpstr>
      <vt:lpstr>You shall be my chosen people, And I will be your God I will bless your name forever, And keep you from all harm</vt:lpstr>
      <vt:lpstr>Yahweh’s love will last forever, His faithfulness till the end of time, Yahweh is a loving God, Yahweh, the faithful one</vt:lpstr>
      <vt:lpstr>Look up and see the heavens, And count the stars if you can, Your name will be even greater, Greater than all the stars</vt:lpstr>
      <vt:lpstr>Yahweh’s love will last forever, His faithfulness till the end of time, Yahweh is a loving God, Yahweh, the faithful one</vt:lpstr>
      <vt:lpstr>See now the land before you, Rich with food and rain. No longer must you wander, For this will be your home</vt:lpstr>
      <vt:lpstr>Yahweh’s love will last forever, His faithfulness till the end of time, Yahweh is a loving God, Yahweh, the faithful one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246</cp:revision>
  <dcterms:created xsi:type="dcterms:W3CDTF">2013-08-06T21:21:49Z</dcterms:created>
  <dcterms:modified xsi:type="dcterms:W3CDTF">2023-09-23T23:14:16Z</dcterms:modified>
</cp:coreProperties>
</file>