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Yahweh’s love will last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 faithfulness till the end of time,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 is a loving God,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Yahweh’s love will last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 faithfulness till the end of time,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 is a loving God,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Have no fear, for I am with you,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be your shield,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 now and leave your homeland,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I will give you a home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Yahweh’s love will last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 faithfulness till the end of time,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 is a loving God,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shall be my chosen people,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I will be your God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bless your name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keep you from all harm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Yahweh’s love will last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 faithfulness till the end of time,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 is a loving God,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Look up and see the heavens,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count the stars if you can,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Your name will be even greater,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Greater than all the stars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Yahweh’s love will last forever,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 faithfulness till the end of time,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 is a loving God,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Yahweh, the faithful one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 now the land before you,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Rich with food and rain.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longer must you wander,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this will be your home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282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YAHWEH,  THE FAITHFUL ONE</vt:lpstr>
      <vt:lpstr>Yahweh’s love will last forever, His faithfulness till the end of time, Yahweh is a loving God, Yahweh, the faithful one</vt:lpstr>
      <vt:lpstr>Have no fear, for I am with you, I will be your shield, Go now and leave your homeland, For I will give you a home</vt:lpstr>
      <vt:lpstr>Yahweh’s love will last forever, His faithfulness till the end of time, Yahweh is a loving God, Yahweh, the faithful one</vt:lpstr>
      <vt:lpstr>You shall be my chosen people, And I will be your God I will bless your name forever, And keep you from all harm</vt:lpstr>
      <vt:lpstr>Yahweh’s love will last forever, His faithfulness till the end of time, Yahweh is a loving God, Yahweh, the faithful one</vt:lpstr>
      <vt:lpstr>Look up and see the heavens, And count the stars if you can, Your name will be even greater, Greater than all the stars</vt:lpstr>
      <vt:lpstr>Yahweh’s love will last forever, His faithfulness till the end of time, Yahweh is a loving God, Yahweh, the faithful one</vt:lpstr>
      <vt:lpstr>See now the land before you, Rich with food and rain. No longer must you wander, For this will be your home</vt:lpstr>
      <vt:lpstr>Yahweh’s love will last forever, His faithfulness till the end of time, Yahweh is a loving God, Yahweh, the faithful one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246</cp:revision>
  <dcterms:created xsi:type="dcterms:W3CDTF">2013-08-06T21:21:49Z</dcterms:created>
  <dcterms:modified xsi:type="dcterms:W3CDTF">2023-09-23T23:14:16Z</dcterms:modified>
</cp:coreProperties>
</file>