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ALONE ARE HOLY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Oh Lord God almighty, Oh Lord most holy;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You are King of kings, And Lord of lords,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Father of us all.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we bow down before You,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Every creature shall adore You.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are mighty God, the Messiah,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savior of the world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alone are holy;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alone, Oh Lord.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alone are worthy;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Lamb of God,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Oh Lord God almighty, Oh Lord most holy;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You are King of kings, And Lord of lords,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Father of us all.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we bow down before You,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Every creature shall adore You.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are mighty God, the Messiah,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savior of the world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 behold Your splendor,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Seated on the throne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Robed and crowned with glory,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Ever more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038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Mighty Lord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</TotalTime>
  <Words>195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Verdana</vt:lpstr>
      <vt:lpstr>Wingdings</vt:lpstr>
      <vt:lpstr>Wingdings 2</vt:lpstr>
      <vt:lpstr>Wingdings 3</vt:lpstr>
      <vt:lpstr>Apex</vt:lpstr>
      <vt:lpstr>YOU ALONE ARE HOLY</vt:lpstr>
      <vt:lpstr>Oh Lord God almighty, Oh Lord most holy;  You are King of kings, And Lord of lords, The Father of us all.</vt:lpstr>
      <vt:lpstr>And we bow down before You, Every creature shall adore You. You are mighty God, the Messiah, The savior of the world</vt:lpstr>
      <vt:lpstr>You alone are holy; You alone, Oh Lord. You alone are worthy; Lamb of God,</vt:lpstr>
      <vt:lpstr>Oh Lord God almighty, Oh Lord most holy;  You are King of kings, And Lord of lords, The Father of us all.</vt:lpstr>
      <vt:lpstr>And we bow down before You, Every creature shall adore You. You are mighty God, the Messiah, The savior of the world</vt:lpstr>
      <vt:lpstr>We behold Your splendor, Seated on the throne Robed and crowned with glory, Ever more (2X)</vt:lpstr>
      <vt:lpstr>(ENDING) Mighty Lord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247</cp:revision>
  <dcterms:created xsi:type="dcterms:W3CDTF">2013-08-06T21:21:49Z</dcterms:created>
  <dcterms:modified xsi:type="dcterms:W3CDTF">2023-09-23T23:14:44Z</dcterms:modified>
</cp:coreProperties>
</file>