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7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6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6A6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51" autoAdjust="0"/>
    <p:restoredTop sz="94660"/>
  </p:normalViewPr>
  <p:slideViewPr>
    <p:cSldViewPr>
      <p:cViewPr varScale="1">
        <p:scale>
          <a:sx n="73" d="100"/>
          <a:sy n="73" d="100"/>
        </p:scale>
        <p:origin x="1049" y="2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D4F11F-6EF1-4A69-8E8E-3E02F6D9ABD7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A12B2A-FCE6-4807-8CBF-CD45E34C2A0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62707" y="1371600"/>
            <a:ext cx="109728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828800" y="3331698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  <p:transition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609600"/>
            <a:ext cx="94488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2507786"/>
            <a:ext cx="94488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66400" y="6416676"/>
            <a:ext cx="1016000" cy="365125"/>
          </a:xfrm>
        </p:spPr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535113"/>
            <a:ext cx="5389033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362201"/>
            <a:ext cx="5386917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362201"/>
            <a:ext cx="5389033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1" y="1524001"/>
            <a:ext cx="4011084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609600"/>
            <a:ext cx="73152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438400" y="1831975"/>
            <a:ext cx="73152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marL="0" indent="0" algn="l" rtl="0" eaLnBrk="1" latinLnBrk="0" hangingPunct="1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38400" y="1166787"/>
            <a:ext cx="73152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" y="6416676"/>
            <a:ext cx="28448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165600" y="6416676"/>
            <a:ext cx="38608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566400" y="6416676"/>
            <a:ext cx="1016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push dir="u"/>
  </p:transition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533400"/>
            <a:ext cx="8229600" cy="25908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YOU ALONE ARE HOLY</a:t>
            </a:r>
          </a:p>
        </p:txBody>
      </p:sp>
    </p:spTree>
  </p:cSld>
  <p:clrMapOvr>
    <a:masterClrMapping/>
  </p:clrMapOvr>
  <p:transition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533400"/>
            <a:ext cx="8229600" cy="47244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Oh Lord God almighty, Oh Lord most holy;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 You are King of kings, And Lord of lords,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The Father of us all.</a:t>
            </a:r>
          </a:p>
        </p:txBody>
      </p:sp>
    </p:spTree>
  </p:cSld>
  <p:clrMapOvr>
    <a:masterClrMapping/>
  </p:clrMapOvr>
  <p:transition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533400"/>
            <a:ext cx="8229600" cy="53340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And we bow down before You,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Every creature shall adore You.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You are mighty God, the Messiah,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The savior of the world</a:t>
            </a:r>
          </a:p>
        </p:txBody>
      </p:sp>
    </p:spTree>
  </p:cSld>
  <p:clrMapOvr>
    <a:masterClrMapping/>
  </p:clrMapOvr>
  <p:transition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533400"/>
            <a:ext cx="8229600" cy="41148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You alone are holy;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You alone, Oh Lord.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You alone are worthy;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Lamb of God,</a:t>
            </a:r>
          </a:p>
        </p:txBody>
      </p:sp>
    </p:spTree>
  </p:cSld>
  <p:clrMapOvr>
    <a:masterClrMapping/>
  </p:clrMapOvr>
  <p:transition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533400"/>
            <a:ext cx="8229600" cy="47244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Oh Lord God almighty, Oh Lord most holy;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 You are King of kings, And Lord of lords,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The Father of us all.</a:t>
            </a:r>
          </a:p>
        </p:txBody>
      </p:sp>
    </p:spTree>
  </p:cSld>
  <p:clrMapOvr>
    <a:masterClrMapping/>
  </p:clrMapOvr>
  <p:transition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533400"/>
            <a:ext cx="8229600" cy="53340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And we bow down before You,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Every creature shall adore You.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You are mighty God, the Messiah,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The savior of the world</a:t>
            </a:r>
          </a:p>
        </p:txBody>
      </p:sp>
    </p:spTree>
  </p:cSld>
  <p:clrMapOvr>
    <a:masterClrMapping/>
  </p:clrMapOvr>
  <p:transition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533400"/>
            <a:ext cx="8229600" cy="55626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We behold Your splendor,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Seated on the throne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Robed and crowned with glory,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Ever more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(2X)</a:t>
            </a:r>
          </a:p>
        </p:txBody>
      </p:sp>
    </p:spTree>
  </p:cSld>
  <p:clrMapOvr>
    <a:masterClrMapping/>
  </p:clrMapOvr>
  <p:transition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533400"/>
            <a:ext cx="8229600" cy="40386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(ENDING)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Mighty Lord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(2X)</a:t>
            </a:r>
          </a:p>
        </p:txBody>
      </p:sp>
    </p:spTree>
  </p:cSld>
  <p:clrMapOvr>
    <a:masterClrMapping/>
  </p:clrMapOvr>
  <p:transition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762000"/>
            <a:ext cx="8229600" cy="50292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End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sz="3600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For song chords, visit</a:t>
            </a:r>
            <a:br>
              <a:rPr lang="en-US" sz="3600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sz="3600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www.chipstenoso.com</a:t>
            </a:r>
            <a:endParaRPr lang="en-US" cap="none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ransition>
    <p:push dir="u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1828</TotalTime>
  <Words>195</Words>
  <Application>Microsoft Office PowerPoint</Application>
  <PresentationFormat>Widescreen</PresentationFormat>
  <Paragraphs>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Calibri</vt:lpstr>
      <vt:lpstr>Verdana</vt:lpstr>
      <vt:lpstr>Wingdings</vt:lpstr>
      <vt:lpstr>Wingdings 2</vt:lpstr>
      <vt:lpstr>Wingdings 3</vt:lpstr>
      <vt:lpstr>Apex</vt:lpstr>
      <vt:lpstr>YOU ALONE ARE HOLY</vt:lpstr>
      <vt:lpstr>Oh Lord God almighty, Oh Lord most holy;  You are King of kings, And Lord of lords, The Father of us all.</vt:lpstr>
      <vt:lpstr>And we bow down before You, Every creature shall adore You. You are mighty God, the Messiah, The savior of the world</vt:lpstr>
      <vt:lpstr>You alone are holy; You alone, Oh Lord. You alone are worthy; Lamb of God,</vt:lpstr>
      <vt:lpstr>Oh Lord God almighty, Oh Lord most holy;  You are King of kings, And Lord of lords, The Father of us all.</vt:lpstr>
      <vt:lpstr>And we bow down before You, Every creature shall adore You. You are mighty God, the Messiah, The savior of the world</vt:lpstr>
      <vt:lpstr>We behold Your splendor, Seated on the throne Robed and crowned with glory, Ever more (2X)</vt:lpstr>
      <vt:lpstr>(ENDING) Mighty Lord (2X)</vt:lpstr>
      <vt:lpstr>End    For song chords, visit www.chipstenoso.com</vt:lpstr>
    </vt:vector>
  </TitlesOfParts>
  <Company>California Department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NEW COMMANDMENT</dc:title>
  <dc:creator>s135177</dc:creator>
  <cp:lastModifiedBy>Chips Tenoso</cp:lastModifiedBy>
  <cp:revision>247</cp:revision>
  <dcterms:created xsi:type="dcterms:W3CDTF">2013-08-06T21:21:49Z</dcterms:created>
  <dcterms:modified xsi:type="dcterms:W3CDTF">2023-09-23T23:14:44Z</dcterms:modified>
</cp:coreProperties>
</file>