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68" r:id="rId3"/>
    <p:sldId id="269" r:id="rId4"/>
    <p:sldId id="270" r:id="rId5"/>
    <p:sldId id="271" r:id="rId6"/>
    <p:sldId id="272" r:id="rId7"/>
    <p:sldId id="26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A6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51" autoAdjust="0"/>
    <p:restoredTop sz="94660"/>
  </p:normalViewPr>
  <p:slideViewPr>
    <p:cSldViewPr>
      <p:cViewPr varScale="1">
        <p:scale>
          <a:sx n="73" d="100"/>
          <a:sy n="73" d="100"/>
        </p:scale>
        <p:origin x="1049" y="2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D4F11F-6EF1-4A69-8E8E-3E02F6D9ABD7}" type="datetimeFigureOut">
              <a:rPr lang="en-US" smtClean="0"/>
              <a:pPr/>
              <a:t>9/23/2023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A12B2A-FCE6-4807-8CBF-CD45E34C2A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562707" y="1371600"/>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03E9A3F8-EBF5-46D6-8E5D-5FDE44C86E65}" type="datetimeFigureOut">
              <a:rPr lang="en-US" smtClean="0"/>
              <a:pPr/>
              <a:t>9/23/2023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C8FF8A43-5306-4B32-97EA-1F98CD555CDA}" type="slidenum">
              <a:rPr lang="en-US" smtClean="0"/>
              <a:pPr/>
              <a:t>‹#›</a:t>
            </a:fld>
            <a:endParaRPr lang="en-US"/>
          </a:p>
        </p:txBody>
      </p:sp>
      <p:sp>
        <p:nvSpPr>
          <p:cNvPr id="9" name="Subtitle 8"/>
          <p:cNvSpPr>
            <a:spLocks noGrp="1"/>
          </p:cNvSpPr>
          <p:nvPr>
            <p:ph type="subTitle" idx="1"/>
          </p:nvPr>
        </p:nvSpPr>
        <p:spPr>
          <a:xfrm>
            <a:off x="1828800" y="3331698"/>
            <a:ext cx="85344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transition>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33600" y="609600"/>
            <a:ext cx="94488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2133600" y="2507786"/>
            <a:ext cx="94488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66400" y="6416676"/>
            <a:ext cx="1016000" cy="365125"/>
          </a:xfrm>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609600" y="1535113"/>
            <a:ext cx="5386917"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535113"/>
            <a:ext cx="5389033"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362201"/>
            <a:ext cx="5386917"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362201"/>
            <a:ext cx="5389033"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3E9A3F8-EBF5-46D6-8E5D-5FDE44C86E65}" type="datetimeFigureOut">
              <a:rPr lang="en-US" smtClean="0"/>
              <a:pPr/>
              <a:t>9/23/2023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3E9A3F8-EBF5-46D6-8E5D-5FDE44C86E65}" type="datetimeFigureOut">
              <a:rPr lang="en-US" smtClean="0"/>
              <a:pPr/>
              <a:t>9/23/2023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9A3F8-EBF5-46D6-8E5D-5FDE44C86E65}" type="datetimeFigureOut">
              <a:rPr lang="en-US" smtClean="0"/>
              <a:pPr/>
              <a:t>9/23/2023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609601" y="1524001"/>
            <a:ext cx="4011084"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273051"/>
            <a:ext cx="6815667"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73152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2438400" y="1831975"/>
            <a:ext cx="73152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2438400" y="1166787"/>
            <a:ext cx="73152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609600" y="1600200"/>
            <a:ext cx="109728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 y="6416676"/>
            <a:ext cx="28448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3E9A3F8-EBF5-46D6-8E5D-5FDE44C86E65}" type="datetimeFigureOut">
              <a:rPr lang="en-US" smtClean="0"/>
              <a:pPr/>
              <a:t>9/23/2023</a:t>
            </a:fld>
            <a:endParaRPr lang="en-US"/>
          </a:p>
        </p:txBody>
      </p:sp>
      <p:sp>
        <p:nvSpPr>
          <p:cNvPr id="3" name="Footer Placeholder 2"/>
          <p:cNvSpPr>
            <a:spLocks noGrp="1"/>
          </p:cNvSpPr>
          <p:nvPr>
            <p:ph type="ftr" sz="quarter" idx="3"/>
          </p:nvPr>
        </p:nvSpPr>
        <p:spPr>
          <a:xfrm>
            <a:off x="4165600" y="6416676"/>
            <a:ext cx="38608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10566400" y="6416676"/>
            <a:ext cx="1016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8FF8A43-5306-4B32-97EA-1F98CD555C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sh dir="u"/>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533400"/>
            <a:ext cx="8229600" cy="2590800"/>
          </a:xfrm>
        </p:spPr>
        <p:txBody>
          <a:bodyPr>
            <a:normAutofit/>
          </a:bodyPr>
          <a:lstStyle/>
          <a:p>
            <a:r>
              <a:rPr lang="en-US" dirty="0">
                <a:solidFill>
                  <a:schemeClr val="accent1">
                    <a:lumMod val="50000"/>
                  </a:schemeClr>
                </a:solidFill>
              </a:rPr>
              <a:t>YOU ARE MY DELIGHT</a:t>
            </a:r>
          </a:p>
        </p:txBody>
      </p:sp>
    </p:spTree>
  </p:cSld>
  <p:clrMapOvr>
    <a:masterClrMapping/>
  </p:clrMapOvr>
  <p:transition>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457200"/>
            <a:ext cx="8229600" cy="6096000"/>
          </a:xfrm>
        </p:spPr>
        <p:txBody>
          <a:bodyPr>
            <a:normAutofit fontScale="90000"/>
          </a:bodyPr>
          <a:lstStyle/>
          <a:p>
            <a:r>
              <a:rPr lang="en-US" cap="none" dirty="0">
                <a:solidFill>
                  <a:schemeClr val="accent1">
                    <a:lumMod val="50000"/>
                  </a:schemeClr>
                </a:solidFill>
              </a:rPr>
              <a:t>You, O Lord, are all my delight,</a:t>
            </a:r>
            <a:br>
              <a:rPr lang="en-US" cap="none" dirty="0">
                <a:solidFill>
                  <a:schemeClr val="accent1">
                    <a:lumMod val="50000"/>
                  </a:schemeClr>
                </a:solidFill>
              </a:rPr>
            </a:br>
            <a:r>
              <a:rPr lang="en-US" cap="none" dirty="0">
                <a:solidFill>
                  <a:schemeClr val="accent1">
                    <a:lumMod val="50000"/>
                  </a:schemeClr>
                </a:solidFill>
              </a:rPr>
              <a:t>I long to behold You face to face,</a:t>
            </a:r>
            <a:br>
              <a:rPr lang="en-US" cap="none" dirty="0">
                <a:solidFill>
                  <a:schemeClr val="accent1">
                    <a:lumMod val="50000"/>
                  </a:schemeClr>
                </a:solidFill>
              </a:rPr>
            </a:br>
            <a:r>
              <a:rPr lang="en-US" cap="none" dirty="0">
                <a:solidFill>
                  <a:schemeClr val="accent1">
                    <a:lumMod val="50000"/>
                  </a:schemeClr>
                </a:solidFill>
              </a:rPr>
              <a:t>To dwell in Your courts my Lord day &amp; night,</a:t>
            </a:r>
            <a:br>
              <a:rPr lang="en-US" cap="none" dirty="0">
                <a:solidFill>
                  <a:schemeClr val="accent1">
                    <a:lumMod val="50000"/>
                  </a:schemeClr>
                </a:solidFill>
              </a:rPr>
            </a:br>
            <a:r>
              <a:rPr lang="en-US" cap="none" dirty="0">
                <a:solidFill>
                  <a:schemeClr val="accent1">
                    <a:lumMod val="50000"/>
                  </a:schemeClr>
                </a:solidFill>
              </a:rPr>
              <a:t>For You are our only good</a:t>
            </a:r>
            <a:br>
              <a:rPr lang="en-US" cap="none" dirty="0">
                <a:solidFill>
                  <a:schemeClr val="accent1">
                    <a:lumMod val="50000"/>
                  </a:schemeClr>
                </a:solidFill>
              </a:rPr>
            </a:br>
            <a:r>
              <a:rPr lang="en-US" cap="none" dirty="0">
                <a:solidFill>
                  <a:schemeClr val="accent1">
                    <a:lumMod val="50000"/>
                  </a:schemeClr>
                </a:solidFill>
              </a:rPr>
              <a:t>And in You is the fullness of life(2X)</a:t>
            </a:r>
          </a:p>
        </p:txBody>
      </p:sp>
    </p:spTree>
  </p:cSld>
  <p:clrMapOvr>
    <a:masterClrMapping/>
  </p:clrMapOvr>
  <p:transition>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228600"/>
            <a:ext cx="8229600" cy="6858000"/>
          </a:xfrm>
        </p:spPr>
        <p:txBody>
          <a:bodyPr>
            <a:normAutofit/>
          </a:bodyPr>
          <a:lstStyle/>
          <a:p>
            <a:r>
              <a:rPr lang="en-US" cap="none" dirty="0">
                <a:solidFill>
                  <a:schemeClr val="accent1">
                    <a:lumMod val="50000"/>
                  </a:schemeClr>
                </a:solidFill>
              </a:rPr>
              <a:t>Spirit of God come raise our minds,</a:t>
            </a:r>
            <a:br>
              <a:rPr lang="en-US" cap="none" dirty="0">
                <a:solidFill>
                  <a:schemeClr val="accent1">
                    <a:lumMod val="50000"/>
                  </a:schemeClr>
                </a:solidFill>
              </a:rPr>
            </a:br>
            <a:r>
              <a:rPr lang="en-US" cap="none" dirty="0">
                <a:solidFill>
                  <a:schemeClr val="accent1">
                    <a:lumMod val="50000"/>
                  </a:schemeClr>
                </a:solidFill>
              </a:rPr>
              <a:t>Beyond the love of earthly things,</a:t>
            </a:r>
            <a:br>
              <a:rPr lang="en-US" cap="none" dirty="0">
                <a:solidFill>
                  <a:schemeClr val="accent1">
                    <a:lumMod val="50000"/>
                  </a:schemeClr>
                </a:solidFill>
              </a:rPr>
            </a:br>
            <a:r>
              <a:rPr lang="en-US" cap="none" dirty="0">
                <a:solidFill>
                  <a:schemeClr val="accent1">
                    <a:lumMod val="50000"/>
                  </a:schemeClr>
                </a:solidFill>
              </a:rPr>
              <a:t>Train our hearts to seek the things of heaven,</a:t>
            </a:r>
            <a:br>
              <a:rPr lang="en-US" cap="none" dirty="0">
                <a:solidFill>
                  <a:schemeClr val="accent1">
                    <a:lumMod val="50000"/>
                  </a:schemeClr>
                </a:solidFill>
              </a:rPr>
            </a:br>
            <a:r>
              <a:rPr lang="en-US" cap="none" dirty="0">
                <a:solidFill>
                  <a:schemeClr val="accent1">
                    <a:lumMod val="50000"/>
                  </a:schemeClr>
                </a:solidFill>
              </a:rPr>
              <a:t>And fix our eyes on the hope of eternal life</a:t>
            </a:r>
          </a:p>
        </p:txBody>
      </p:sp>
    </p:spTree>
  </p:cSld>
  <p:clrMapOvr>
    <a:masterClrMapping/>
  </p:clrMapOvr>
  <p:transition>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457200"/>
            <a:ext cx="8229600" cy="6096000"/>
          </a:xfrm>
        </p:spPr>
        <p:txBody>
          <a:bodyPr>
            <a:normAutofit fontScale="90000"/>
          </a:bodyPr>
          <a:lstStyle/>
          <a:p>
            <a:r>
              <a:rPr lang="en-US" cap="none" dirty="0">
                <a:solidFill>
                  <a:schemeClr val="accent1">
                    <a:lumMod val="50000"/>
                  </a:schemeClr>
                </a:solidFill>
              </a:rPr>
              <a:t>You, O Lord, are all my delight,</a:t>
            </a:r>
            <a:br>
              <a:rPr lang="en-US" cap="none" dirty="0">
                <a:solidFill>
                  <a:schemeClr val="accent1">
                    <a:lumMod val="50000"/>
                  </a:schemeClr>
                </a:solidFill>
              </a:rPr>
            </a:br>
            <a:r>
              <a:rPr lang="en-US" cap="none" dirty="0">
                <a:solidFill>
                  <a:schemeClr val="accent1">
                    <a:lumMod val="50000"/>
                  </a:schemeClr>
                </a:solidFill>
              </a:rPr>
              <a:t>I long to behold You face to face,</a:t>
            </a:r>
            <a:br>
              <a:rPr lang="en-US" cap="none" dirty="0">
                <a:solidFill>
                  <a:schemeClr val="accent1">
                    <a:lumMod val="50000"/>
                  </a:schemeClr>
                </a:solidFill>
              </a:rPr>
            </a:br>
            <a:r>
              <a:rPr lang="en-US" cap="none" dirty="0">
                <a:solidFill>
                  <a:schemeClr val="accent1">
                    <a:lumMod val="50000"/>
                  </a:schemeClr>
                </a:solidFill>
              </a:rPr>
              <a:t>To dwell in Your courts my Lord day &amp; night,</a:t>
            </a:r>
            <a:br>
              <a:rPr lang="en-US" cap="none" dirty="0">
                <a:solidFill>
                  <a:schemeClr val="accent1">
                    <a:lumMod val="50000"/>
                  </a:schemeClr>
                </a:solidFill>
              </a:rPr>
            </a:br>
            <a:r>
              <a:rPr lang="en-US" cap="none" dirty="0">
                <a:solidFill>
                  <a:schemeClr val="accent1">
                    <a:lumMod val="50000"/>
                  </a:schemeClr>
                </a:solidFill>
              </a:rPr>
              <a:t>For You are our only good</a:t>
            </a:r>
            <a:br>
              <a:rPr lang="en-US" cap="none" dirty="0">
                <a:solidFill>
                  <a:schemeClr val="accent1">
                    <a:lumMod val="50000"/>
                  </a:schemeClr>
                </a:solidFill>
              </a:rPr>
            </a:br>
            <a:r>
              <a:rPr lang="en-US" cap="none" dirty="0">
                <a:solidFill>
                  <a:schemeClr val="accent1">
                    <a:lumMod val="50000"/>
                  </a:schemeClr>
                </a:solidFill>
              </a:rPr>
              <a:t>And in You is the fullness of life</a:t>
            </a:r>
          </a:p>
        </p:txBody>
      </p:sp>
    </p:spTree>
  </p:cSld>
  <p:clrMapOvr>
    <a:masterClrMapping/>
  </p:clrMapOvr>
  <p:transition>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228600"/>
            <a:ext cx="8229600" cy="6858000"/>
          </a:xfrm>
        </p:spPr>
        <p:txBody>
          <a:bodyPr>
            <a:normAutofit/>
          </a:bodyPr>
          <a:lstStyle/>
          <a:p>
            <a:r>
              <a:rPr lang="en-US" cap="none" dirty="0">
                <a:solidFill>
                  <a:schemeClr val="accent1">
                    <a:lumMod val="50000"/>
                  </a:schemeClr>
                </a:solidFill>
              </a:rPr>
              <a:t>Spirit of God come raise our minds,</a:t>
            </a:r>
            <a:br>
              <a:rPr lang="en-US" cap="none" dirty="0">
                <a:solidFill>
                  <a:schemeClr val="accent1">
                    <a:lumMod val="50000"/>
                  </a:schemeClr>
                </a:solidFill>
              </a:rPr>
            </a:br>
            <a:r>
              <a:rPr lang="en-US" cap="none" dirty="0">
                <a:solidFill>
                  <a:schemeClr val="accent1">
                    <a:lumMod val="50000"/>
                  </a:schemeClr>
                </a:solidFill>
              </a:rPr>
              <a:t>Beyond the love of earthly things,</a:t>
            </a:r>
            <a:br>
              <a:rPr lang="en-US" cap="none" dirty="0">
                <a:solidFill>
                  <a:schemeClr val="accent1">
                    <a:lumMod val="50000"/>
                  </a:schemeClr>
                </a:solidFill>
              </a:rPr>
            </a:br>
            <a:r>
              <a:rPr lang="en-US" cap="none" dirty="0">
                <a:solidFill>
                  <a:schemeClr val="accent1">
                    <a:lumMod val="50000"/>
                  </a:schemeClr>
                </a:solidFill>
              </a:rPr>
              <a:t>Train our hearts to seek the things of heaven,</a:t>
            </a:r>
            <a:br>
              <a:rPr lang="en-US" cap="none" dirty="0">
                <a:solidFill>
                  <a:schemeClr val="accent1">
                    <a:lumMod val="50000"/>
                  </a:schemeClr>
                </a:solidFill>
              </a:rPr>
            </a:br>
            <a:r>
              <a:rPr lang="en-US" cap="none" dirty="0">
                <a:solidFill>
                  <a:schemeClr val="accent1">
                    <a:lumMod val="50000"/>
                  </a:schemeClr>
                </a:solidFill>
              </a:rPr>
              <a:t>And fix our eyes on the hope of eternal life</a:t>
            </a:r>
          </a:p>
        </p:txBody>
      </p:sp>
    </p:spTree>
  </p:cSld>
  <p:clrMapOvr>
    <a:masterClrMapping/>
  </p:clrMapOvr>
  <p:transition>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457200"/>
            <a:ext cx="8229600" cy="6096000"/>
          </a:xfrm>
        </p:spPr>
        <p:txBody>
          <a:bodyPr>
            <a:normAutofit fontScale="90000"/>
          </a:bodyPr>
          <a:lstStyle/>
          <a:p>
            <a:r>
              <a:rPr lang="en-US" cap="none" dirty="0">
                <a:solidFill>
                  <a:schemeClr val="accent1">
                    <a:lumMod val="50000"/>
                  </a:schemeClr>
                </a:solidFill>
              </a:rPr>
              <a:t>You, O Lord, are all my delight,</a:t>
            </a:r>
            <a:br>
              <a:rPr lang="en-US" cap="none" dirty="0">
                <a:solidFill>
                  <a:schemeClr val="accent1">
                    <a:lumMod val="50000"/>
                  </a:schemeClr>
                </a:solidFill>
              </a:rPr>
            </a:br>
            <a:r>
              <a:rPr lang="en-US" cap="none" dirty="0">
                <a:solidFill>
                  <a:schemeClr val="accent1">
                    <a:lumMod val="50000"/>
                  </a:schemeClr>
                </a:solidFill>
              </a:rPr>
              <a:t>I long to behold You face to face,</a:t>
            </a:r>
            <a:br>
              <a:rPr lang="en-US" cap="none" dirty="0">
                <a:solidFill>
                  <a:schemeClr val="accent1">
                    <a:lumMod val="50000"/>
                  </a:schemeClr>
                </a:solidFill>
              </a:rPr>
            </a:br>
            <a:r>
              <a:rPr lang="en-US" cap="none" dirty="0">
                <a:solidFill>
                  <a:schemeClr val="accent1">
                    <a:lumMod val="50000"/>
                  </a:schemeClr>
                </a:solidFill>
              </a:rPr>
              <a:t>To dwell in Your courts my Lord day &amp; night,</a:t>
            </a:r>
            <a:br>
              <a:rPr lang="en-US" cap="none" dirty="0">
                <a:solidFill>
                  <a:schemeClr val="accent1">
                    <a:lumMod val="50000"/>
                  </a:schemeClr>
                </a:solidFill>
              </a:rPr>
            </a:br>
            <a:r>
              <a:rPr lang="en-US" cap="none" dirty="0">
                <a:solidFill>
                  <a:schemeClr val="accent1">
                    <a:lumMod val="50000"/>
                  </a:schemeClr>
                </a:solidFill>
              </a:rPr>
              <a:t>For You are our only good</a:t>
            </a:r>
            <a:br>
              <a:rPr lang="en-US" cap="none" dirty="0">
                <a:solidFill>
                  <a:schemeClr val="accent1">
                    <a:lumMod val="50000"/>
                  </a:schemeClr>
                </a:solidFill>
              </a:rPr>
            </a:br>
            <a:r>
              <a:rPr lang="en-US" cap="none" dirty="0">
                <a:solidFill>
                  <a:schemeClr val="accent1">
                    <a:lumMod val="50000"/>
                  </a:schemeClr>
                </a:solidFill>
              </a:rPr>
              <a:t>And in You is the fullness of life</a:t>
            </a:r>
          </a:p>
        </p:txBody>
      </p:sp>
    </p:spTree>
  </p:cSld>
  <p:clrMapOvr>
    <a:masterClrMapping/>
  </p:clrMapOvr>
  <p:transition>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762000"/>
            <a:ext cx="8229600" cy="5029200"/>
          </a:xfrm>
        </p:spPr>
        <p:txBody>
          <a:bodyPr>
            <a:normAutofit/>
          </a:bodyPr>
          <a:lstStyle/>
          <a:p>
            <a:r>
              <a:rPr lang="en-US" cap="none" dirty="0">
                <a:solidFill>
                  <a:schemeClr val="accent1">
                    <a:lumMod val="50000"/>
                  </a:schemeClr>
                </a:solidFill>
              </a:rPr>
              <a:t>End</a:t>
            </a:r>
            <a:br>
              <a:rPr lang="en-US" cap="none" dirty="0">
                <a:solidFill>
                  <a:schemeClr val="accent1">
                    <a:lumMod val="50000"/>
                  </a:schemeClr>
                </a:solidFill>
              </a:rPr>
            </a:br>
            <a:br>
              <a:rPr lang="en-US" cap="none" dirty="0">
                <a:solidFill>
                  <a:schemeClr val="accent1">
                    <a:lumMod val="50000"/>
                  </a:schemeClr>
                </a:solidFill>
              </a:rPr>
            </a:br>
            <a:br>
              <a:rPr lang="en-US" cap="none" dirty="0">
                <a:solidFill>
                  <a:schemeClr val="accent1">
                    <a:lumMod val="50000"/>
                  </a:schemeClr>
                </a:solidFill>
              </a:rPr>
            </a:br>
            <a:br>
              <a:rPr lang="en-US" cap="none" dirty="0">
                <a:solidFill>
                  <a:schemeClr val="accent1">
                    <a:lumMod val="50000"/>
                  </a:schemeClr>
                </a:solidFill>
              </a:rPr>
            </a:br>
            <a:r>
              <a:rPr lang="en-US" sz="3600" cap="none" dirty="0">
                <a:solidFill>
                  <a:schemeClr val="accent1">
                    <a:lumMod val="50000"/>
                  </a:schemeClr>
                </a:solidFill>
              </a:rPr>
              <a:t>For song chords, visit</a:t>
            </a:r>
            <a:br>
              <a:rPr lang="en-US" sz="3600" cap="none" dirty="0">
                <a:solidFill>
                  <a:schemeClr val="accent1">
                    <a:lumMod val="50000"/>
                  </a:schemeClr>
                </a:solidFill>
              </a:rPr>
            </a:br>
            <a:r>
              <a:rPr lang="en-US" sz="3600" cap="none" dirty="0">
                <a:solidFill>
                  <a:schemeClr val="accent1">
                    <a:lumMod val="50000"/>
                  </a:schemeClr>
                </a:solidFill>
              </a:rPr>
              <a:t>www.chipstenoso.com</a:t>
            </a:r>
            <a:endParaRPr lang="en-US" cap="none" dirty="0">
              <a:solidFill>
                <a:schemeClr val="accent1">
                  <a:lumMod val="50000"/>
                </a:schemeClr>
              </a:solidFill>
            </a:endParaRPr>
          </a:p>
        </p:txBody>
      </p:sp>
    </p:spTree>
  </p:cSld>
  <p:clrMapOvr>
    <a:masterClrMapping/>
  </p:clrMapOvr>
  <p:transition>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1834</TotalTime>
  <Words>243</Words>
  <Application>Microsoft Office PowerPoint</Application>
  <PresentationFormat>Widescreen</PresentationFormat>
  <Paragraphs>7</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Calibri</vt:lpstr>
      <vt:lpstr>Verdana</vt:lpstr>
      <vt:lpstr>Wingdings</vt:lpstr>
      <vt:lpstr>Wingdings 2</vt:lpstr>
      <vt:lpstr>Wingdings 3</vt:lpstr>
      <vt:lpstr>Apex</vt:lpstr>
      <vt:lpstr>YOU ARE MY DELIGHT</vt:lpstr>
      <vt:lpstr>You, O Lord, are all my delight, I long to behold You face to face, To dwell in Your courts my Lord day &amp; night, For You are our only good And in You is the fullness of life(2X)</vt:lpstr>
      <vt:lpstr>Spirit of God come raise our minds, Beyond the love of earthly things, Train our hearts to seek the things of heaven, And fix our eyes on the hope of eternal life</vt:lpstr>
      <vt:lpstr>You, O Lord, are all my delight, I long to behold You face to face, To dwell in Your courts my Lord day &amp; night, For You are our only good And in You is the fullness of life</vt:lpstr>
      <vt:lpstr>Spirit of God come raise our minds, Beyond the love of earthly things, Train our hearts to seek the things of heaven, And fix our eyes on the hope of eternal life</vt:lpstr>
      <vt:lpstr>You, O Lord, are all my delight, I long to behold You face to face, To dwell in Your courts my Lord day &amp; night, For You are our only good And in You is the fullness of life</vt:lpstr>
      <vt:lpstr>End    For song chords, visit www.chipstenoso.com</vt:lpstr>
    </vt:vector>
  </TitlesOfParts>
  <Company>California Department of Transportation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COMMANDMENT</dc:title>
  <dc:creator>s135177</dc:creator>
  <cp:lastModifiedBy>Chips Tenoso</cp:lastModifiedBy>
  <cp:revision>248</cp:revision>
  <dcterms:created xsi:type="dcterms:W3CDTF">2013-08-06T21:21:49Z</dcterms:created>
  <dcterms:modified xsi:type="dcterms:W3CDTF">2023-09-23T23:15:07Z</dcterms:modified>
</cp:coreProperties>
</file>