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 ARE MY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Lord, I bow down before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Singing with joyful praise,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have made us Your people,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How blessed are Your ways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are my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Yes You are my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praise and thanksgiving,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love and kindness shall last,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all time,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my praises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give to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Alone I feel when I stray,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Lord for You alone,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are holy,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guide me through darkness,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bring me to my true home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are my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Yes You are my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praise and thanksgiving,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love and kindness shall last,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all time,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my praises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give to You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all that I say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all that I do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today,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do for You, alone, For you I will carry on  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are my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Yes You are my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praise and thanksgiving,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love and kindness shall last,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all time,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my praises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give to You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give to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251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YOU ARE MY GOD</vt:lpstr>
      <vt:lpstr>My Lord, I bow down before you, Singing with joyful praise, For You have made us Your people, How blessed are Your ways</vt:lpstr>
      <vt:lpstr>For You are my God, Yes You are my Lord, All praise and thanksgiving, Your love and kindness shall last, For all time, All my praises I will give to You</vt:lpstr>
      <vt:lpstr>Alone I feel when I stray, My Lord for You alone, are holy, You guide me through darkness, And bring me to my true home</vt:lpstr>
      <vt:lpstr>For You are my God, Yes You are my Lord, All praise and thanksgiving, Your love and kindness shall last, For all time, All my praises I will give to You</vt:lpstr>
      <vt:lpstr>And all that I say And all that I do today, I will do for You, alone, For you I will carry on  </vt:lpstr>
      <vt:lpstr>For You are my God, Yes You are my Lord, All praise and thanksgiving, Your love and kindness shall last, For all time, All my praises I will give to You</vt:lpstr>
      <vt:lpstr>(ENDING) I will give to You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250</cp:revision>
  <dcterms:created xsi:type="dcterms:W3CDTF">2013-08-06T21:21:49Z</dcterms:created>
  <dcterms:modified xsi:type="dcterms:W3CDTF">2023-09-23T23:15:30Z</dcterms:modified>
</cp:coreProperties>
</file>