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YOURS IS THE GREATNESS AND THE POWER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05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Yours Lord our God is the greatness and the </a:t>
            </a:r>
            <a:r>
              <a:rPr lang="en-US" cap="none" dirty="0" err="1">
                <a:solidFill>
                  <a:schemeClr val="accent1">
                    <a:lumMod val="50000"/>
                  </a:schemeClr>
                </a:solidFill>
              </a:rPr>
              <a:t>pow’r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the glory and the victory and the majesty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the </a:t>
            </a:r>
            <a:r>
              <a:rPr lang="en-US" cap="none" dirty="0" err="1">
                <a:solidFill>
                  <a:schemeClr val="accent1">
                    <a:lumMod val="50000"/>
                  </a:schemeClr>
                </a:solidFill>
              </a:rPr>
              <a:t>sov’reignty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Yours is the kingdom,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Yours is dominion And You are exalted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as head over all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05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Yours Lord our God is the greatness and the </a:t>
            </a:r>
            <a:r>
              <a:rPr lang="en-US" cap="none" dirty="0" err="1">
                <a:solidFill>
                  <a:schemeClr val="accent1">
                    <a:lumMod val="50000"/>
                  </a:schemeClr>
                </a:solidFill>
              </a:rPr>
              <a:t>pow’r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the glory and the victory and the majesty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the </a:t>
            </a:r>
            <a:r>
              <a:rPr lang="en-US" cap="none" dirty="0" err="1">
                <a:solidFill>
                  <a:schemeClr val="accent1">
                    <a:lumMod val="50000"/>
                  </a:schemeClr>
                </a:solidFill>
              </a:rPr>
              <a:t>sov’reignty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Yours is the kingdom,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Yours is dominion And You are exalted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as head over all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</TotalTime>
  <Words>111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Verdana</vt:lpstr>
      <vt:lpstr>Wingdings</vt:lpstr>
      <vt:lpstr>Wingdings 2</vt:lpstr>
      <vt:lpstr>Wingdings 3</vt:lpstr>
      <vt:lpstr>Apex</vt:lpstr>
      <vt:lpstr>YOURS IS THE GREATNESS AND THE POWER</vt:lpstr>
      <vt:lpstr>Yours Lord our God is the greatness and the pow’r, And the glory and the victory and the majesty and the sov’reignty,</vt:lpstr>
      <vt:lpstr>Yours is the kingdom, Yours is dominion And You are exalted as head over all</vt:lpstr>
      <vt:lpstr>Yours Lord our God is the greatness and the pow’r, And the glory and the victory and the majesty and the sov’reignty,</vt:lpstr>
      <vt:lpstr>Yours is the kingdom, Yours is dominion And You are exalted as head over all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256</cp:revision>
  <dcterms:created xsi:type="dcterms:W3CDTF">2013-08-06T21:21:49Z</dcterms:created>
  <dcterms:modified xsi:type="dcterms:W3CDTF">2023-09-23T23:18:54Z</dcterms:modified>
</cp:coreProperties>
</file>